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71" r:id="rId3"/>
    <p:sldId id="263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6" r:id="rId18"/>
    <p:sldId id="287" r:id="rId19"/>
    <p:sldId id="288" r:id="rId20"/>
    <p:sldId id="268" r:id="rId21"/>
  </p:sldIdLst>
  <p:sldSz cx="9144000" cy="6858000" type="screen4x3"/>
  <p:notesSz cx="6858000" cy="9144000"/>
  <p:embeddedFontLst>
    <p:embeddedFont>
      <p:font typeface="Matilda" panose="020B0604020202020204" charset="0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A1C"/>
    <a:srgbClr val="DEA900"/>
    <a:srgbClr val="6CA62C"/>
    <a:srgbClr val="E4931C"/>
    <a:srgbClr val="FFE89F"/>
    <a:srgbClr val="008080"/>
    <a:srgbClr val="27704F"/>
    <a:srgbClr val="69A12B"/>
    <a:srgbClr val="50C850"/>
    <a:srgbClr val="D88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194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42.radikal.ru/i096/0808/db/af37f11aebf8.png" TargetMode="External"/><Relationship Id="rId2" Type="http://schemas.openxmlformats.org/officeDocument/2006/relationships/hyperlink" Target="http://allday1.com/index.php?newsid=2562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-fotki.yandex.ru/get/6410/174774357.2/0_8c06b_33e4c3f_XL" TargetMode="External"/><Relationship Id="rId5" Type="http://schemas.openxmlformats.org/officeDocument/2006/relationships/hyperlink" Target="http://img-fotki.yandex.ru/get/6610/21197587.29/0_9673d_25db6a44_L.jpg" TargetMode="External"/><Relationship Id="rId4" Type="http://schemas.openxmlformats.org/officeDocument/2006/relationships/hyperlink" Target="http://s54.radikal.ru/i143/0808/26/5f434fe30b8a.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belgorod.detailing-show.ru/page/babka-ejka-kartinka/images/" TargetMode="External"/><Relationship Id="rId3" Type="http://schemas.openxmlformats.org/officeDocument/2006/relationships/hyperlink" Target="https://yarnovosti.com/rus/news/russia/society/Den_Rozhdenie_avtora_Zolotoe_kolco" TargetMode="External"/><Relationship Id="rId7" Type="http://schemas.openxmlformats.org/officeDocument/2006/relationships/hyperlink" Target="http://true-love.uol.ua/ukr/text/10835745/?open=true" TargetMode="External"/><Relationship Id="rId2" Type="http://schemas.openxmlformats.org/officeDocument/2006/relationships/hyperlink" Target="http://nnmsk.ru/news/tula-mozhet-vojti-v-zolotoe-kolco-rossi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perfotoc43ilw.uchiha-clan.ru/Kto-takoj-car-saltan-kartinki" TargetMode="External"/><Relationship Id="rId5" Type="http://schemas.openxmlformats.org/officeDocument/2006/relationships/hyperlink" Target="http://www.stihi.ru/2015/10/30/10299" TargetMode="External"/><Relationship Id="rId4" Type="http://schemas.openxmlformats.org/officeDocument/2006/relationships/hyperlink" Target="http://professional.tsveti-arzamas.ru/yaroslavl-glavnye-dostoprimechatelnosti-foto-s-opisaniem" TargetMode="External"/><Relationship Id="rId9" Type="http://schemas.openxmlformats.org/officeDocument/2006/relationships/hyperlink" Target="http://postdefender.ru/kostroma-istoricheskay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lenaranko.ucoz.ru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90172" y="980728"/>
            <a:ext cx="5763655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ln w="11430"/>
                <a:gradFill>
                  <a:gsLst>
                    <a:gs pos="37000">
                      <a:srgbClr val="C00000"/>
                    </a:gs>
                    <a:gs pos="51000">
                      <a:srgbClr val="DEA900"/>
                    </a:gs>
                    <a:gs pos="73000">
                      <a:srgbClr val="456A1C"/>
                    </a:gs>
                  </a:gsLst>
                  <a:lin ang="5400000"/>
                </a:gradFill>
                <a:latin typeface="Matilda" pitchFamily="2" charset="0"/>
                <a:ea typeface="+mj-ea"/>
                <a:cs typeface="+mj-cs"/>
              </a:rPr>
              <a:t>Путешествуй по России – узнай свою страну</a:t>
            </a:r>
            <a:endParaRPr kumimoji="0" lang="ru-RU" sz="6000" b="1" i="0" u="none" strike="noStrike" kern="1200" normalizeH="0" baseline="0" noProof="0" dirty="0" smtClean="0">
              <a:ln w="11430"/>
              <a:gradFill>
                <a:gsLst>
                  <a:gs pos="37000">
                    <a:srgbClr val="C00000"/>
                  </a:gs>
                  <a:gs pos="51000">
                    <a:srgbClr val="DEA900"/>
                  </a:gs>
                  <a:gs pos="73000">
                    <a:srgbClr val="456A1C"/>
                  </a:gs>
                </a:gsLst>
                <a:lin ang="5400000"/>
              </a:gradFill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212976"/>
            <a:ext cx="3024336" cy="2109370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презентации</a:t>
            </a: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0"/>
              </a:spcBef>
              <a:buNone/>
            </a:pPr>
            <a:r>
              <a:rPr lang="ru-RU" sz="2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Пятибратова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Елена Евгеньевна, учитель начальных  классов МОУ СШ № 1</a:t>
            </a:r>
          </a:p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Иваново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24578" name="Picture 2" descr="http://www.ratingtour.ru/i/photogallery/372/6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421725" cy="429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Суздаль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23554" name="Picture 2" descr="https://gastro-mania.ru/suzd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6777"/>
            <a:ext cx="8004393" cy="4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icon.s.photosight.ru/img/9/d86/3793308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12" y="1427243"/>
            <a:ext cx="6192688" cy="467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img.tourister.ru/files/8/0/4/4/4/1/1/clones/1140_814_fixedwidt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0" name="Picture 8" descr="https://img.tourister.ru/files/8/0/4/4/4/1/1/clones/1140_814_fixedwid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67" y="1415478"/>
            <a:ext cx="6998398" cy="49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Владимир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22530" name="Picture 2" descr="https://i.ytimg.com/vi/fzNWkSbTTmg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1599" cy="44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Владимир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21506" name="Picture 2" descr="https://www.tourism33.ru/tourism/upload/information_system_22/2/9/6/item_296/information_items_property_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2961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Сергиев Посад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20482" name="Picture 2" descr="http://www.tourprom.ru/site_media/images/upload/2016/1/30/poiphoto/6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07" y="1628800"/>
            <a:ext cx="710183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turcentr31.ru/wp-content/uploads/m-i-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74812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Переславль-Залесский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19458" name="Picture 2" descr="http://azblife.ru/assets/images/travel/malye-goroda-s-bolshoj-istoriej-kuda-poehat-na-vyhodnyh/18_gid_puteshestvennika_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624736" cy="484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yar.kp.ru/share/i/12/4806267/wr-720.sh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09290" cy="48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tur-vesna.ru/Image/pereslavl/600_120805_1344153000275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67272"/>
            <a:ext cx="7416824" cy="493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magput.ru/pics/large/1619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1883"/>
            <a:ext cx="7410312" cy="49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mtdata.ru/u25/photoD8D4/20473918095-0/orig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67271"/>
            <a:ext cx="7410311" cy="51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Ростов Великий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18434" name="Picture 2" descr="http://www.gid-podolsk.ru/images/catalog/29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1916832"/>
            <a:ext cx="794968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bagiratour.com/wp-content/uploads/2017/04/%D1%80%D0%BE%D1%81%D1%82%D0%BE%D0%B2%D1%81%D0%BA%D0%B8%D0%B9-%D0%BA%D1%80%D0%B5%D0%BC%D0%BB%D1%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73213"/>
            <a:ext cx="5904656" cy="33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aquauna.ru/assets/images/programm/ekskursii-shkolnikam/odnodnevnye-ekskursii/zagorodnye-ekskursii/rostov-velikij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00" y="1340768"/>
            <a:ext cx="6787490" cy="50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16386" name="Picture 2" descr="http://cdb-yaroslavl.ru/images/ring_gold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339678" cy="236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Шко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723" y="407707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766" y="4397956"/>
            <a:ext cx="6984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dirty="0" smtClean="0"/>
              <a:t>    Торжество </a:t>
            </a:r>
            <a:r>
              <a:rPr lang="ru-RU" dirty="0"/>
              <a:t>красоты и нравственности, культуры, духовности нашего народа –    это богатство России, то чем она славилась во все века. «Золотое кольцо» России – это кольцевой туристический маршрут от Москвы через Древние русские города: Сергиев Посад, Переславль-Залесский, Ростов Великий, Ярославль, Кострому, Суздаль, Владимир, Углич.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1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971346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Arial" pitchFamily="34" charset="0"/>
              </a:rPr>
              <a:t>На момент создания шаблона все ссылки являются активными</a:t>
            </a:r>
            <a:r>
              <a:rPr lang="ru-RU" dirty="0" smtClean="0">
                <a:latin typeface="Times New Roman" pitchFamily="18" charset="0"/>
                <a:cs typeface="Arial" pitchFamily="34" charset="0"/>
              </a:rPr>
              <a:t>! </a:t>
            </a:r>
            <a:endParaRPr lang="ru-RU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39551" y="620688"/>
            <a:ext cx="7992889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Интернет - ресурсы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268760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Клипарт «Обои для рабочего стола» (осенний фон):</a:t>
            </a:r>
          </a:p>
          <a:p>
            <a:r>
              <a:rPr lang="en-US" i="1" dirty="0">
                <a:hlinkClick r:id="rId2"/>
              </a:rPr>
              <a:t>http://</a:t>
            </a:r>
            <a:r>
              <a:rPr lang="en-US" i="1" dirty="0" smtClean="0">
                <a:hlinkClick r:id="rId2"/>
              </a:rPr>
              <a:t>allday1.com/index.php?newsid=256233</a:t>
            </a:r>
            <a:r>
              <a:rPr lang="ru-RU" i="1" dirty="0" smtClean="0"/>
              <a:t> </a:t>
            </a:r>
          </a:p>
          <a:p>
            <a:pPr fontAlgn="base"/>
            <a:r>
              <a:rPr lang="ru-RU" b="1" i="1" dirty="0" smtClean="0"/>
              <a:t>Девочка </a:t>
            </a:r>
            <a:r>
              <a:rPr lang="ru-RU" b="1" i="1" dirty="0"/>
              <a:t>(отрисовка Элион):</a:t>
            </a:r>
            <a:endParaRPr lang="ru-RU" b="1" i="1" dirty="0" smtClean="0"/>
          </a:p>
          <a:p>
            <a:r>
              <a:rPr lang="en-US" i="1" dirty="0">
                <a:hlinkClick r:id="rId3"/>
              </a:rPr>
              <a:t>http://</a:t>
            </a:r>
            <a:r>
              <a:rPr lang="en-US" i="1" dirty="0" smtClean="0">
                <a:hlinkClick r:id="rId3"/>
              </a:rPr>
              <a:t>s42.radikal.ru/i096/0808/db/af37f11aebf8.png</a:t>
            </a:r>
            <a:endParaRPr lang="ru-RU" i="1" dirty="0" smtClean="0"/>
          </a:p>
          <a:p>
            <a:r>
              <a:rPr lang="ru-RU" b="1" i="1" dirty="0" smtClean="0"/>
              <a:t>Мальчик (отрисовка  Элион)</a:t>
            </a:r>
          </a:p>
          <a:p>
            <a:r>
              <a:rPr lang="en-US" i="1" dirty="0">
                <a:hlinkClick r:id="rId4"/>
              </a:rPr>
              <a:t>http://</a:t>
            </a:r>
            <a:r>
              <a:rPr lang="en-US" i="1" dirty="0" smtClean="0">
                <a:hlinkClick r:id="rId4"/>
              </a:rPr>
              <a:t>s54.radikal.ru/i143/0808/26/5f434fe30b8a.png</a:t>
            </a:r>
            <a:r>
              <a:rPr lang="ru-RU" i="1" dirty="0" smtClean="0"/>
              <a:t> </a:t>
            </a:r>
          </a:p>
          <a:p>
            <a:r>
              <a:rPr lang="ru-RU" b="1" i="1" dirty="0" smtClean="0"/>
              <a:t>Листья:</a:t>
            </a:r>
          </a:p>
          <a:p>
            <a:r>
              <a:rPr lang="ru-RU" b="1" i="1" dirty="0" smtClean="0"/>
              <a:t>01 -  </a:t>
            </a:r>
            <a:r>
              <a:rPr lang="en-US" i="1" dirty="0" smtClean="0">
                <a:hlinkClick r:id="rId5"/>
              </a:rPr>
              <a:t>http</a:t>
            </a:r>
            <a:r>
              <a:rPr lang="en-US" i="1" dirty="0">
                <a:hlinkClick r:id="rId5"/>
              </a:rPr>
              <a:t>://</a:t>
            </a:r>
            <a:r>
              <a:rPr lang="en-US" i="1" dirty="0" smtClean="0">
                <a:hlinkClick r:id="rId5"/>
              </a:rPr>
              <a:t>img-fotki.yandex.ru/get/6610/21197587.29/0_9673d_25db6a44_L.jpg</a:t>
            </a:r>
            <a:r>
              <a:rPr lang="ru-RU" i="1" dirty="0" smtClean="0"/>
              <a:t> </a:t>
            </a:r>
          </a:p>
          <a:p>
            <a:r>
              <a:rPr lang="ru-RU" b="1" i="1" dirty="0" smtClean="0"/>
              <a:t>02 </a:t>
            </a:r>
            <a:r>
              <a:rPr lang="ru-RU" b="1" i="1" dirty="0"/>
              <a:t>- </a:t>
            </a:r>
            <a:r>
              <a:rPr lang="ru-RU" b="1" i="1" dirty="0" smtClean="0"/>
              <a:t> </a:t>
            </a:r>
            <a:r>
              <a:rPr lang="en-US" i="1" dirty="0" smtClean="0">
                <a:hlinkClick r:id="rId6"/>
              </a:rPr>
              <a:t>http</a:t>
            </a:r>
            <a:r>
              <a:rPr lang="en-US" i="1" dirty="0">
                <a:hlinkClick r:id="rId6"/>
              </a:rPr>
              <a:t>://</a:t>
            </a:r>
            <a:r>
              <a:rPr lang="en-US" i="1" dirty="0" smtClean="0">
                <a:hlinkClick r:id="rId6"/>
              </a:rPr>
              <a:t>img-fotki.yandex.ru/get/6410/174774357.2/0_8c06b_33e4c3f_XL</a:t>
            </a:r>
            <a:r>
              <a:rPr lang="ru-RU" i="1" dirty="0" smtClean="0"/>
              <a:t> </a:t>
            </a:r>
          </a:p>
          <a:p>
            <a:r>
              <a:rPr lang="ru-RU" b="1" i="1" dirty="0" smtClean="0"/>
              <a:t>Остальные листья сделаны в программе </a:t>
            </a:r>
            <a:r>
              <a:rPr lang="en-US" b="1" i="1" dirty="0"/>
              <a:t>Adobe </a:t>
            </a:r>
            <a:r>
              <a:rPr lang="en-US" b="1" i="1" dirty="0" smtClean="0"/>
              <a:t>Photoshop</a:t>
            </a:r>
            <a:r>
              <a:rPr lang="ru-RU" b="1" i="1" dirty="0" smtClean="0"/>
              <a:t>.</a:t>
            </a:r>
          </a:p>
          <a:p>
            <a:endParaRPr lang="ru-RU" b="1" i="1" dirty="0" smtClean="0"/>
          </a:p>
          <a:p>
            <a:r>
              <a:rPr lang="ru-RU" b="1" i="1" dirty="0" smtClean="0"/>
              <a:t>Рамочка сделана средствами программы </a:t>
            </a:r>
            <a:r>
              <a:rPr lang="en-US" b="1" i="1" dirty="0"/>
              <a:t>Microsoft PowerPoint </a:t>
            </a:r>
            <a:r>
              <a:rPr lang="en-US" b="1" i="1" dirty="0" smtClean="0"/>
              <a:t>2010</a:t>
            </a:r>
            <a:r>
              <a:rPr lang="ru-RU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89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Интернет - ресурсы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268760"/>
            <a:ext cx="73448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http://nnmsk.ru/news/tula-mozhet-vojti-v-zolotoe-kolco-rossii/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https://yarnovosti.com/rus/news/russia/society/Den_Rozhdenie_avtora_Zolotoe_kolco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4"/>
              </a:rPr>
              <a:t>http://professional.tsveti-arzamas.ru/yaroslavl-glavnye-dostoprimechatelnosti-foto-s-opisaniem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5"/>
              </a:rPr>
              <a:t>http://www.stihi.ru/2015/10/30/10299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6"/>
              </a:rPr>
              <a:t>http://superfotoc43ilw.uchiha-clan.ru/Kto-takoj-car-saltan-kartinki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7"/>
              </a:rPr>
              <a:t>http://true-love.uol.ua/ukr/text/10835745/?open=true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8"/>
              </a:rPr>
              <a:t>http://belgorod.detailing-show.ru/page/babka-ejka-kartinka/images/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9"/>
              </a:rPr>
              <a:t>http://postdefender.ru/kostroma-istoricheskaya/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4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1149558"/>
            <a:ext cx="45365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Города старинные, звон колоколов.</a:t>
            </a:r>
          </a:p>
          <a:p>
            <a:r>
              <a:rPr lang="ru-RU" dirty="0"/>
              <a:t> Словно птицы-лебеди Суздаль и Ростов. </a:t>
            </a:r>
          </a:p>
          <a:p>
            <a:r>
              <a:rPr lang="ru-RU" dirty="0"/>
              <a:t>На широкой Волге Углич, Кострома: </a:t>
            </a:r>
          </a:p>
          <a:p>
            <a:r>
              <a:rPr lang="ru-RU" dirty="0"/>
              <a:t>Башенки резные, чудо-терема. </a:t>
            </a:r>
          </a:p>
          <a:p>
            <a:r>
              <a:rPr lang="ru-RU" dirty="0"/>
              <a:t>Ярославль-красавец - крепость на реке. </a:t>
            </a:r>
          </a:p>
          <a:p>
            <a:r>
              <a:rPr lang="ru-RU" dirty="0"/>
              <a:t>Переславль на озере, Владимир вдалеке. </a:t>
            </a:r>
          </a:p>
          <a:p>
            <a:r>
              <a:rPr lang="ru-RU" dirty="0"/>
              <a:t>Здесь дружины храбрые в бой вели князья, </a:t>
            </a:r>
          </a:p>
          <a:p>
            <a:r>
              <a:rPr lang="ru-RU" dirty="0"/>
              <a:t>Конного и пешего недруга разя. </a:t>
            </a:r>
          </a:p>
          <a:p>
            <a:r>
              <a:rPr lang="ru-RU" dirty="0"/>
              <a:t>Города старинные мастерами славные. </a:t>
            </a:r>
          </a:p>
          <a:p>
            <a:r>
              <a:rPr lang="ru-RU" dirty="0"/>
              <a:t>Улицы кузнечные, улицы гончарные. </a:t>
            </a:r>
          </a:p>
          <a:p>
            <a:r>
              <a:rPr lang="ru-RU" dirty="0"/>
              <a:t>Площади торговые, праздничные ярмарки – </a:t>
            </a:r>
          </a:p>
          <a:p>
            <a:r>
              <a:rPr lang="ru-RU" dirty="0"/>
              <a:t>Из Посада - куклы, </a:t>
            </a:r>
            <a:r>
              <a:rPr lang="ru-RU" dirty="0" err="1"/>
              <a:t>муромские</a:t>
            </a:r>
            <a:r>
              <a:rPr lang="ru-RU" dirty="0"/>
              <a:t> пряники. </a:t>
            </a:r>
          </a:p>
          <a:p>
            <a:r>
              <a:rPr lang="ru-RU" dirty="0"/>
              <a:t>Города старинные – к солнышку лицом – </a:t>
            </a:r>
          </a:p>
          <a:p>
            <a:r>
              <a:rPr lang="ru-RU" dirty="0"/>
              <a:t>Для России стали Золотым кольцом. </a:t>
            </a:r>
          </a:p>
          <a:p>
            <a:endParaRPr lang="ru-RU" dirty="0"/>
          </a:p>
        </p:txBody>
      </p:sp>
      <p:pic>
        <p:nvPicPr>
          <p:cNvPr id="1026" name="Picture 2" descr="2_she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6" y="2204864"/>
            <a:ext cx="3951272" cy="37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Гусл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603103"/>
            <a:ext cx="6768751" cy="497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i="1" dirty="0">
                <a:cs typeface="Arial" charset="0"/>
              </a:rPr>
              <a:t>Вы можете использовать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i="1" dirty="0">
                <a:cs typeface="Arial" charset="0"/>
              </a:rPr>
              <a:t>данное оформление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i="1" dirty="0">
                <a:cs typeface="Arial" charset="0"/>
              </a:rPr>
              <a:t>для создания своих презентаций,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i="1" dirty="0">
                <a:cs typeface="Arial" charset="0"/>
              </a:rPr>
              <a:t>но в своей презентации вы должны указать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автора шаблона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: </a:t>
            </a:r>
            <a:endParaRPr lang="ru-RU" sz="2800" b="1" i="1" dirty="0" smtClean="0"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atin typeface="Times New Roman" pitchFamily="18" charset="0"/>
                <a:cs typeface="Arial" pitchFamily="34" charset="0"/>
              </a:rPr>
              <a:t>Ранько Елена Алексеевна </a:t>
            </a:r>
          </a:p>
          <a:p>
            <a:pPr lvl="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atin typeface="Times New Roman" pitchFamily="18" charset="0"/>
                <a:cs typeface="Arial" pitchFamily="34" charset="0"/>
              </a:rPr>
              <a:t>учитель начальных классов  </a:t>
            </a:r>
          </a:p>
          <a:p>
            <a:pPr lvl="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atin typeface="Times New Roman" pitchFamily="18" charset="0"/>
                <a:cs typeface="Arial" pitchFamily="34" charset="0"/>
              </a:rPr>
              <a:t>МАОУ лицей №21</a:t>
            </a:r>
          </a:p>
          <a:p>
            <a:pPr lvl="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atin typeface="Times New Roman" pitchFamily="18" charset="0"/>
                <a:cs typeface="Arial" pitchFamily="34" charset="0"/>
              </a:rPr>
              <a:t>  г. Иваново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i="1" dirty="0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2" y="5805264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Сайт: </a:t>
            </a:r>
            <a:r>
              <a:rPr lang="en-US" sz="2400" i="1" dirty="0">
                <a:hlinkClick r:id="rId3"/>
              </a:rPr>
              <a:t>http://elenaranko.ucoz.ru</a:t>
            </a:r>
            <a:r>
              <a:rPr lang="en-US" sz="2400" i="1" dirty="0" smtClean="0">
                <a:hlinkClick r:id="rId3"/>
              </a:rPr>
              <a:t>/</a:t>
            </a:r>
            <a:r>
              <a:rPr lang="ru-RU" sz="2400" i="1" dirty="0" smtClean="0"/>
              <a:t> 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0914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2050" name="Picture 2" descr="http://honest-turizm.ru/wp-content/uploads/2014/05/64fb8d24762f3f2164bc1d521a0e0c4a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43811"/>
            <a:ext cx="511256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3074" name="Picture 2" descr="https://yarnovosti.com/gallery/news/57933/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5"/>
          <a:stretch/>
        </p:blipFill>
        <p:spPr bwMode="auto">
          <a:xfrm>
            <a:off x="2431233" y="1052736"/>
            <a:ext cx="4752528" cy="414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1073" y="5013176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Работая </a:t>
            </a:r>
            <a:r>
              <a:rPr lang="ru-RU" dirty="0"/>
              <a:t>в газете «Советская культура, в 1967 году опубликовал цикл очерков о древних русских городах под общей рубрикой «Золотое кольцо</a:t>
            </a:r>
            <a:r>
              <a:rPr lang="ru-RU" dirty="0" smtClean="0"/>
              <a:t>». </a:t>
            </a:r>
            <a:r>
              <a:rPr lang="ru-RU" dirty="0"/>
              <a:t>Позже  это яркое название было присвоено туристическому маршруту, ставшему визитной карточкой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3112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0837" y="332656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У </a:t>
            </a:r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Ярославль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4098" name="Picture 2" descr="http://www.cabman.ru/upload/medialibrary/839/yaroslav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8165989" cy="363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548680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Ярославль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5122" name="Picture 2" descr="http://putnic.ru/upload/images/Yaroslavl/history/Yaroslavl_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27703"/>
            <a:ext cx="6610537" cy="47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llmyworld.ru/wp-content/uploads/2016/03/goroda-zolotogo-koltsa-yaroslavl-dostoprimechatelnosti-chto-posmotret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527703"/>
            <a:ext cx="6610536" cy="47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xn----itbakdewdc2aggj5k.xn--p1ai/wp-content/uploads/2017/03/bg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r="1105"/>
          <a:stretch/>
        </p:blipFill>
        <p:spPr bwMode="auto">
          <a:xfrm>
            <a:off x="1259632" y="1523153"/>
            <a:ext cx="6610537" cy="473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coffee-shop24.ru/wa-data/public/shop/img/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527703"/>
            <a:ext cx="6629051" cy="47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.drom.ru/1/pubs/4483/16710/281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520787"/>
            <a:ext cx="6610536" cy="47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4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7564" y="367095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6146" name="Picture 2" descr="http://www.stihi.ru/pics/2015/10/30/10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179840" cy="46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ds04.infourok.ru/uploads/ex/0151/000014d8-2463ff1f/img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87175"/>
            <a:ext cx="6655594" cy="49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ersonalincome.nethouse.ru/static/img/0000/0005/6207/56207562.l9uw7gf8q4.W6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19" y="1074464"/>
            <a:ext cx="6686639" cy="502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proxy10.media.online.ua/uol/r2-ee6a3bb4ea/54cc27bbd52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04" y="1067025"/>
            <a:ext cx="6822186" cy="503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playcast.ru/uploads/2016/03/26/1800085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34" y="1058912"/>
            <a:ext cx="4048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otvet.imgsmail.ru/download/u_ebab1900e2226ed573fde66f11c6d166_8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9290"/>
            <a:ext cx="8856984" cy="50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4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0763" y="692696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b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Кострома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7170" name="Picture 2" descr="http://postdefender.ru/wp-content/uploads/2016/11/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81065"/>
            <a:ext cx="7894971" cy="41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20880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atilda" pitchFamily="2" charset="0"/>
              </a:rPr>
              <a:t>У России кольцо </a:t>
            </a:r>
            <a:r>
              <a:rPr lang="ru-RU" b="1" dirty="0" smtClean="0">
                <a:solidFill>
                  <a:srgbClr val="C00000"/>
                </a:solidFill>
                <a:latin typeface="Matilda" pitchFamily="2" charset="0"/>
              </a:rPr>
              <a:t>Золотое</a:t>
            </a:r>
            <a:endParaRPr lang="ru-RU" b="1" dirty="0">
              <a:solidFill>
                <a:srgbClr val="C00000"/>
              </a:solidFill>
              <a:latin typeface="Matilda" pitchFamily="2" charset="0"/>
            </a:endParaRPr>
          </a:p>
        </p:txBody>
      </p:sp>
      <p:pic>
        <p:nvPicPr>
          <p:cNvPr id="3" name="Picture 4" descr="http://s001.radikal.ru/i196/1009/4b/39c082253a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8389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www.dobroman.ru/media/redactor/images/Ded_Moroz_na_dom,_zakazat'_Deda_Moroza,_zakaz_Deda_Moroza,_Ded_Moroz_i_Snegurochka_na_dom,_Snegurochka,_Vse_pro_Snegurochku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48" y="1273746"/>
            <a:ext cx="709191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kostroma.well.ru/upload/iblock/a92/a927675e38054dc91bb96b12e8a6f08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43455"/>
            <a:ext cx="5965823" cy="496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s010.radikal.ru/i311/1601/52/fd0b90b8a4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38" y="1124744"/>
            <a:ext cx="7111728" cy="52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3-eu-west-1.amazonaws.com/media.agentika.com/user/0630358b-3c08-41b8-b557-ead6de898c9d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39" y="1105261"/>
            <a:ext cx="6912768" cy="52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4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0000"/>
      </a:hlink>
      <a:folHlink>
        <a:srgbClr val="FFABA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313</Words>
  <Application>Microsoft Office PowerPoint</Application>
  <PresentationFormat>Экран (4:3)</PresentationFormat>
  <Paragraphs>75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Matilda</vt:lpstr>
      <vt:lpstr>Тема Office</vt:lpstr>
      <vt:lpstr>Презентация PowerPoint</vt:lpstr>
      <vt:lpstr>У России кольцо Золотое</vt:lpstr>
      <vt:lpstr>У России кольцо Золотое</vt:lpstr>
      <vt:lpstr>У России кольцо Золотое</vt:lpstr>
      <vt:lpstr>  У России кольцо Золотое Ярославль</vt:lpstr>
      <vt:lpstr>У России кольцо Золотое Ярославль</vt:lpstr>
      <vt:lpstr>У России кольцо Золотое</vt:lpstr>
      <vt:lpstr>У России кольцо Золотое Кострома</vt:lpstr>
      <vt:lpstr>У России кольцо Золотое</vt:lpstr>
      <vt:lpstr>У России кольцо Золотое Иваново</vt:lpstr>
      <vt:lpstr>У России кольцо Золотое Суздаль</vt:lpstr>
      <vt:lpstr>У России кольцо Золотое Владимир</vt:lpstr>
      <vt:lpstr>У России кольцо Золотое Владимир</vt:lpstr>
      <vt:lpstr>У России кольцо Золотое Сергиев Посад</vt:lpstr>
      <vt:lpstr>У России кольцо Золотое Переславль-Залесский</vt:lpstr>
      <vt:lpstr>У России кольцо Золотое Ростов Великий</vt:lpstr>
      <vt:lpstr>У России кольцо Золотое</vt:lpstr>
      <vt:lpstr>Интернет - ресурсы</vt:lpstr>
      <vt:lpstr>Интернет - ресурсы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111</cp:revision>
  <dcterms:created xsi:type="dcterms:W3CDTF">2013-08-23T08:38:35Z</dcterms:created>
  <dcterms:modified xsi:type="dcterms:W3CDTF">2018-12-21T07:25:32Z</dcterms:modified>
</cp:coreProperties>
</file>