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2" r:id="rId11"/>
    <p:sldId id="266" r:id="rId12"/>
    <p:sldId id="270" r:id="rId13"/>
    <p:sldId id="271" r:id="rId14"/>
    <p:sldId id="268" r:id="rId15"/>
    <p:sldId id="273" r:id="rId16"/>
    <p:sldId id="275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0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2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6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4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5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8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1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1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A73E-106E-4B87-98BC-898626BC890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D8FE-0192-44A2-97E9-B62B3575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s://commons.wikimedia.org/wiki/File:Felix_Mendelssohn_Bartholdy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Beethoven.jpg?uselang=ru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commons.wikimedia.org/wiki/File:JSBach.jpg?uselang=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amcdn-a.akamaihd.net/steamcommunity/public/images/avatars/7b/7b8952cc6ede4925dcb56deaf7415a4f3db3deee_full.jpg" TargetMode="External"/><Relationship Id="rId18" Type="http://schemas.openxmlformats.org/officeDocument/2006/relationships/hyperlink" Target="https://interesnyefakty.org/wp-content/uploads/Iogann-Gete-6.jpg" TargetMode="External"/><Relationship Id="rId26" Type="http://schemas.openxmlformats.org/officeDocument/2006/relationships/hyperlink" Target="https://interkniga.net/app/files/2019/01/978-5-389-05179-9.jpg" TargetMode="External"/><Relationship Id="rId21" Type="http://schemas.openxmlformats.org/officeDocument/2006/relationships/hyperlink" Target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6067/54a1d78009a1db4e828342a3c296177260f08599.jpg&amp;sign=uKyMaWo2DV_tgQPkrl1o6r8DvyvsigfNf8Ad_MXCAbI" TargetMode="External"/><Relationship Id="rId34" Type="http://schemas.openxmlformats.org/officeDocument/2006/relationships/hyperlink" Target="https://commons.wikimedia.org/wiki/File:JSBach.jpg?uselang=ru" TargetMode="External"/><Relationship Id="rId7" Type="http://schemas.openxmlformats.org/officeDocument/2006/relationships/hyperlink" Target="https://uralgalant.ru/upload/iblock/8da/8daea15f1a285d151bcbc1947236c2a1.jpg" TargetMode="External"/><Relationship Id="rId12" Type="http://schemas.openxmlformats.org/officeDocument/2006/relationships/hyperlink" Target="https://www.france-export-fv.com/WebRoot/Orange/Shops/6449c484-4b17-11e1-a012-000d609a287c/53BC/6C29/C686/54CC/EFB8/0A0C/05E9/3E7C/Tomate.jpg" TargetMode="External"/><Relationship Id="rId17" Type="http://schemas.openxmlformats.org/officeDocument/2006/relationships/hyperlink" Target="https://avatars.mds.yandex.net/get-zen_doc/1542122/pub_5dc02ab96f5f6f00aec26f0f_5dc02c5a8d5b5f00b161f9f5/scale_1200" TargetMode="External"/><Relationship Id="rId25" Type="http://schemas.openxmlformats.org/officeDocument/2006/relationships/hyperlink" Target="http://www.knigograd.com.ua/images/detailed/product_detailed_image_180637_44612.jpg" TargetMode="External"/><Relationship Id="rId33" Type="http://schemas.openxmlformats.org/officeDocument/2006/relationships/hyperlink" Target="https://commons.wikimedia.org/wiki/File:Felix_Mendelssohn_Bartholdy.jpg?uselang=ru" TargetMode="External"/><Relationship Id="rId2" Type="http://schemas.openxmlformats.org/officeDocument/2006/relationships/hyperlink" Target="https://yt3.ggpht.com/a/AATXAJxKHYFNjRK2DMIvCl1Dt5OrPGfUCePsDEArOg=s900-c-k-c0xffffffff-no-rj-mo" TargetMode="External"/><Relationship Id="rId16" Type="http://schemas.openxmlformats.org/officeDocument/2006/relationships/hyperlink" Target="https://nsportal.ru/sites/default/files/styles/media_gallery_large/public/gallery/2016/04/02/moy_albom/big_ben.jpg?itok=x3_Y2Xgd" TargetMode="External"/><Relationship Id="rId20" Type="http://schemas.openxmlformats.org/officeDocument/2006/relationships/hyperlink" Target="https://regnum.ru/uploads/pictures/news/2019/12/24/regnum_picture_1577207490127759_normal.jpg" TargetMode="External"/><Relationship Id="rId29" Type="http://schemas.openxmlformats.org/officeDocument/2006/relationships/hyperlink" Target="https://knigogid.ru/storage/books/f/3ff586017a3f8251d9c90c4f99a7f85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vatars.mds.yandex.net/get-pdb/1776078/d12d701f-62ac-4c99-ba62-21b39ea15be8/s375" TargetMode="External"/><Relationship Id="rId11" Type="http://schemas.openxmlformats.org/officeDocument/2006/relationships/hyperlink" Target="https://i.pinimg.com/236x/fb/09/f7/fb09f7ee1b3964283e5d5178aeeed2a3.jpg" TargetMode="External"/><Relationship Id="rId24" Type="http://schemas.openxmlformats.org/officeDocument/2006/relationships/hyperlink" Target="https://img.labirint.ru/rcimg/f14e796ab4624c18de982b705f4d38af/1920x1080/comments_pic/1132/05labc55g1313339701.jpg?1313339680" TargetMode="External"/><Relationship Id="rId32" Type="http://schemas.openxmlformats.org/officeDocument/2006/relationships/hyperlink" Target="https://pbs.twimg.com/media/EUGhx71XQAEkFER.jpg" TargetMode="External"/><Relationship Id="rId37" Type="http://schemas.openxmlformats.org/officeDocument/2006/relationships/hyperlink" Target="https://image.migros.ch/original/03b5784547b56df0092d6ce6c477cfbf7d3b9f3c/kinder-schokolade.jpg" TargetMode="External"/><Relationship Id="rId5" Type="http://schemas.openxmlformats.org/officeDocument/2006/relationships/hyperlink" Target="https://avatars.mds.yandex.net/get-pdb/70729/21862b31-b648-45f4-893b-bb4524644feb/s1200?webp=false" TargetMode="External"/><Relationship Id="rId15" Type="http://schemas.openxmlformats.org/officeDocument/2006/relationships/hyperlink" Target="https://img.evbuc.com/https:/cdn.evbuc.com/images/39951441/220720841752/1/original.jpg?auto=compress&amp;s=28a024702c57fca12afc91eaaeb14231" TargetMode="External"/><Relationship Id="rId23" Type="http://schemas.openxmlformats.org/officeDocument/2006/relationships/hyperlink" Target="https://img.labirint.ru/rcimg/df34d63bbb65d039f6da602f165a4db1/1920x1080/comments_pic/1132/02labc55g1313339701.jpg?1313339680" TargetMode="External"/><Relationship Id="rId28" Type="http://schemas.openxmlformats.org/officeDocument/2006/relationships/hyperlink" Target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3337/d996319da6a3a0b1835a5e7a5f016cf317b694ba.jpg&amp;sign=YRqr8aThppyPyb-rc2by14VSIZtbCN8ejcpqEkwBkvk" TargetMode="External"/><Relationship Id="rId36" Type="http://schemas.openxmlformats.org/officeDocument/2006/relationships/hyperlink" Target="https://for-homes.ru/upload/iblock/d16/d163e4f8cc987d1aacb1a4ea90d5173a.jpg" TargetMode="External"/><Relationship Id="rId10" Type="http://schemas.openxmlformats.org/officeDocument/2006/relationships/hyperlink" Target="https://luxpodarok.ru/wa-data/public/shop/products/41/85/18541/images/25040/25040.750x0.jpg" TargetMode="External"/><Relationship Id="rId19" Type="http://schemas.openxmlformats.org/officeDocument/2006/relationships/hyperlink" Target="https://24smi.org/public/media/resize/800x-/celebrity/2019/01/29/lv4i3qgwsrnq-portret-ernsta-gofmana.jpg" TargetMode="External"/><Relationship Id="rId31" Type="http://schemas.openxmlformats.org/officeDocument/2006/relationships/hyperlink" Target="http://infofiz.ru/images/nov/om.jpg" TargetMode="External"/><Relationship Id="rId4" Type="http://schemas.openxmlformats.org/officeDocument/2006/relationships/hyperlink" Target="https://vuzru.ru/wp-content/uploads/2019/02/cache_2462715929.png" TargetMode="External"/><Relationship Id="rId9" Type="http://schemas.openxmlformats.org/officeDocument/2006/relationships/hyperlink" Target="https://forwomando.ru/wp-content/public_images2/fd58d5c52b11204b189db932311ca032-300x225.jpg" TargetMode="External"/><Relationship Id="rId14" Type="http://schemas.openxmlformats.org/officeDocument/2006/relationships/hyperlink" Target="https://novinkimebeli.ru/wp-content/uploads/2018/01/Stul-svoimi-rukami-13-768x768.jpg" TargetMode="External"/><Relationship Id="rId22" Type="http://schemas.openxmlformats.org/officeDocument/2006/relationships/hyperlink" Target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2476/ccd4f5ef2ee8b9291cf5e99b70daec75a10eb94e.jpg&amp;sign=Jk7DLtXaxSuEqT12_bXKxZAq9rLOxcIoms3lzrVtIwA" TargetMode="External"/><Relationship Id="rId27" Type="http://schemas.openxmlformats.org/officeDocument/2006/relationships/hyperlink" Target="https://interkniga.net/app/files/2019/01/978-5-389-03751-9.jpg" TargetMode="External"/><Relationship Id="rId30" Type="http://schemas.openxmlformats.org/officeDocument/2006/relationships/hyperlink" Target="https://i.pinimg.com/originals/c6/53/9c/c6539cb85ba26dc38915a658921cc70a.jpg" TargetMode="External"/><Relationship Id="rId35" Type="http://schemas.openxmlformats.org/officeDocument/2006/relationships/hyperlink" Target="https://1gai.ru/uploads/posts/2014-10/1414425464_mercedes-benz-s550-coupe-49.jpg" TargetMode="External"/><Relationship Id="rId8" Type="http://schemas.openxmlformats.org/officeDocument/2006/relationships/hyperlink" Target="https://avatars.mds.yandex.net/get-zen_doc/1706517/pub_5cb1967ba7215000b25da778_5cb197fbb5f77900b29ded86/scale_1200" TargetMode="External"/><Relationship Id="rId3" Type="http://schemas.openxmlformats.org/officeDocument/2006/relationships/hyperlink" Target="https://images.slideplayer.org/3/890368/slides/slide_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3.jpe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931" y="980728"/>
            <a:ext cx="42181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Kennenlernen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085184"/>
            <a:ext cx="7215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Учитель немецкого  и английского языков</a:t>
            </a:r>
          </a:p>
          <a:p>
            <a:r>
              <a:rPr lang="ru-RU" sz="2400" b="1" dirty="0" err="1" smtClean="0"/>
              <a:t>Копотилова</a:t>
            </a:r>
            <a:r>
              <a:rPr lang="ru-RU" sz="2400" b="1" dirty="0" smtClean="0"/>
              <a:t> Ирина Анатольевна</a:t>
            </a:r>
          </a:p>
          <a:p>
            <a:r>
              <a:rPr lang="ru-RU" sz="2400" b="1" dirty="0" smtClean="0"/>
              <a:t>МБОУ «СОШ №13» </a:t>
            </a:r>
            <a:r>
              <a:rPr lang="ru-RU" sz="2400" b="1" dirty="0" err="1" smtClean="0"/>
              <a:t>с.Надежда</a:t>
            </a:r>
            <a:r>
              <a:rPr lang="ru-RU" sz="2400" b="1" dirty="0" smtClean="0"/>
              <a:t> Ставропольский край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64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6067/54a1d78009a1db4e828342a3c296177260f08599.jpg&amp;sign=uKyMaWo2DV_tgQPkrl1o6r8DvyvsigfNf8Ad_MXCA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130847" cy="40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2476/ccd4f5ef2ee8b9291cf5e99b70daec75a10eb94e.jpg&amp;sign=Jk7DLtXaxSuEqT12_bXKxZAq9rLOxcIoms3lzrVtI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50571"/>
            <a:ext cx="2595415" cy="40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630450" y="6360912"/>
            <a:ext cx="406046" cy="4970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254" y="192365"/>
            <a:ext cx="1712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8696"/>
            <a:ext cx="8578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Вильгельм Конрад Рентген (</a:t>
            </a:r>
            <a:r>
              <a:rPr lang="de-DE" sz="3200" b="1" dirty="0" smtClean="0"/>
              <a:t>Wilhelm Conrad</a:t>
            </a:r>
            <a:endParaRPr lang="ru-RU" sz="3200" b="1" dirty="0" smtClean="0"/>
          </a:p>
          <a:p>
            <a:r>
              <a:rPr lang="de-DE" sz="3200" b="1" dirty="0" smtClean="0"/>
              <a:t> Röntgen</a:t>
            </a:r>
            <a:r>
              <a:rPr lang="ru-RU" sz="3200" b="1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Георг Симон Ом (</a:t>
            </a:r>
            <a:r>
              <a:rPr lang="de-DE" sz="3200" b="1" dirty="0" smtClean="0"/>
              <a:t>Georg Simon Ohm</a:t>
            </a:r>
            <a:r>
              <a:rPr lang="ru-RU" sz="3200" b="1" dirty="0" smtClean="0"/>
              <a:t>)</a:t>
            </a:r>
            <a:endParaRPr lang="de-DE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Альберт Эйнштейн (</a:t>
            </a:r>
            <a:r>
              <a:rPr lang="de-DE" sz="3200" b="1" dirty="0" smtClean="0"/>
              <a:t>Albert Einstein</a:t>
            </a:r>
            <a:r>
              <a:rPr lang="ru-RU" sz="3200" b="1" dirty="0" smtClean="0"/>
              <a:t>)</a:t>
            </a:r>
            <a:endParaRPr lang="de-DE" sz="3200" b="1" dirty="0" smtClean="0"/>
          </a:p>
          <a:p>
            <a:endParaRPr lang="ru-RU" sz="3200" dirty="0"/>
          </a:p>
        </p:txBody>
      </p:sp>
      <p:pic>
        <p:nvPicPr>
          <p:cNvPr id="1026" name="Picture 2" descr="https://i.pinimg.com/originals/c6/53/9c/c6539cb85ba26dc38915a658921cc7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93573"/>
            <a:ext cx="1831414" cy="24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Drc0tROWwAAtX2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/>
          <a:stretch/>
        </p:blipFill>
        <p:spPr bwMode="auto">
          <a:xfrm>
            <a:off x="755577" y="3993573"/>
            <a:ext cx="2286882" cy="24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fofiz.ru/images/nov/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1161"/>
            <a:ext cx="1905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92365"/>
            <a:ext cx="2965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Композиторы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933" y="83869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Иоганн Себастьян </a:t>
            </a:r>
            <a:r>
              <a:rPr lang="ru-RU" sz="2800" b="1" dirty="0" smtClean="0"/>
              <a:t>Бах </a:t>
            </a:r>
            <a:r>
              <a:rPr lang="de-DE" sz="2800" b="1" dirty="0" smtClean="0"/>
              <a:t>(Johann Sebastian Bach</a:t>
            </a:r>
            <a:r>
              <a:rPr lang="ru-RU" sz="2800" b="1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111111"/>
                </a:solidFill>
                <a:cs typeface="Leelawadee UI Semilight" pitchFamily="34" charset="-34"/>
              </a:rPr>
              <a:t>Людвиг </a:t>
            </a:r>
            <a:r>
              <a:rPr lang="ru-RU" sz="2800" b="1" dirty="0" err="1">
                <a:solidFill>
                  <a:srgbClr val="111111"/>
                </a:solidFill>
                <a:cs typeface="Leelawadee UI Semilight" pitchFamily="34" charset="-34"/>
              </a:rPr>
              <a:t>ван</a:t>
            </a:r>
            <a:r>
              <a:rPr lang="ru-RU" sz="2800" b="1" dirty="0">
                <a:solidFill>
                  <a:srgbClr val="111111"/>
                </a:solidFill>
                <a:cs typeface="Leelawadee UI Semilight" pitchFamily="34" charset="-34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cs typeface="Leelawadee UI Semilight" pitchFamily="34" charset="-34"/>
              </a:rPr>
              <a:t>Бетховен (</a:t>
            </a:r>
            <a:r>
              <a:rPr lang="de-DE" sz="2800" b="1" dirty="0" smtClean="0">
                <a:solidFill>
                  <a:srgbClr val="111111"/>
                </a:solidFill>
                <a:cs typeface="Leelawadee UI Semilight" pitchFamily="34" charset="-34"/>
              </a:rPr>
              <a:t>Ludwig van </a:t>
            </a:r>
            <a:r>
              <a:rPr lang="de-DE" sz="2800" b="1" dirty="0" err="1" smtClean="0">
                <a:solidFill>
                  <a:srgbClr val="111111"/>
                </a:solidFill>
                <a:cs typeface="Leelawadee UI Semilight" pitchFamily="34" charset="-34"/>
              </a:rPr>
              <a:t>Beetho</a:t>
            </a:r>
            <a:r>
              <a:rPr lang="en-US" sz="2800" b="1" dirty="0" smtClean="0">
                <a:solidFill>
                  <a:srgbClr val="111111"/>
                </a:solidFill>
                <a:cs typeface="Leelawadee UI Semilight" pitchFamily="34" charset="-34"/>
              </a:rPr>
              <a:t>v</a:t>
            </a:r>
            <a:r>
              <a:rPr lang="de-DE" sz="2800" b="1" dirty="0" smtClean="0">
                <a:solidFill>
                  <a:srgbClr val="111111"/>
                </a:solidFill>
                <a:cs typeface="Leelawadee UI Semilight" pitchFamily="34" charset="-34"/>
              </a:rPr>
              <a:t>en</a:t>
            </a:r>
            <a:r>
              <a:rPr lang="ru-RU" sz="2800" b="1" dirty="0" smtClean="0">
                <a:solidFill>
                  <a:srgbClr val="111111"/>
                </a:solidFill>
                <a:cs typeface="Leelawadee UI Semilight" pitchFamily="34" charset="-34"/>
              </a:rPr>
              <a:t>)</a:t>
            </a:r>
            <a:endParaRPr lang="de-DE" sz="2800" b="1" dirty="0" smtClean="0">
              <a:solidFill>
                <a:srgbClr val="111111"/>
              </a:solidFill>
              <a:cs typeface="Leelawadee UI Semilight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vi-VN" sz="2800" b="1" dirty="0">
                <a:latin typeface="Calibri" pitchFamily="34" charset="0"/>
                <a:cs typeface="Calibri" pitchFamily="34" charset="0"/>
              </a:rPr>
              <a:t>Я́коб Лю́двиг Фе́ликс Мендельсо́н </a:t>
            </a: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Барто́льди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DE" sz="2800" b="1" dirty="0" smtClean="0">
                <a:latin typeface="Calibri" pitchFamily="34" charset="0"/>
                <a:cs typeface="Calibri" pitchFamily="34" charset="0"/>
              </a:rPr>
              <a:t>Jakob </a:t>
            </a:r>
            <a:r>
              <a:rPr lang="de-DE" sz="2800" b="1" dirty="0">
                <a:latin typeface="Calibri" pitchFamily="34" charset="0"/>
                <a:cs typeface="Calibri" pitchFamily="34" charset="0"/>
              </a:rPr>
              <a:t>Ludwig Felix Mendelssohn </a:t>
            </a:r>
            <a:r>
              <a:rPr lang="de-DE" sz="2800" b="1" dirty="0" err="1" smtClean="0">
                <a:latin typeface="Calibri" pitchFamily="34" charset="0"/>
                <a:cs typeface="Calibri" pitchFamily="34" charset="0"/>
              </a:rPr>
              <a:t>Bartholdy</a:t>
            </a:r>
            <a:r>
              <a:rPr lang="de-DE" sz="28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Felix Mendelssohn Barthold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48" y="3164081"/>
            <a:ext cx="2004500" cy="25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SBac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0" y="3140968"/>
            <a:ext cx="1828107" cy="26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eethove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64081"/>
            <a:ext cx="2147380" cy="25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026" y="192365"/>
            <a:ext cx="4716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Германия производит: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62745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известные марки автомобилей </a:t>
            </a:r>
            <a:r>
              <a:rPr lang="de-DE" sz="2800" u="sng" dirty="0" smtClean="0">
                <a:solidFill>
                  <a:srgbClr val="C00000"/>
                </a:solidFill>
              </a:rPr>
              <a:t>BMW</a:t>
            </a:r>
            <a:r>
              <a:rPr lang="de-DE" sz="2800" dirty="0" smtClean="0">
                <a:solidFill>
                  <a:srgbClr val="C00000"/>
                </a:solidFill>
              </a:rPr>
              <a:t>, </a:t>
            </a:r>
            <a:r>
              <a:rPr lang="de-DE" sz="2800" u="sng" dirty="0" smtClean="0">
                <a:solidFill>
                  <a:srgbClr val="C00000"/>
                </a:solidFill>
              </a:rPr>
              <a:t>Volkswagen</a:t>
            </a:r>
            <a:r>
              <a:rPr lang="de-DE" sz="2800" u="sng" dirty="0" smtClean="0"/>
              <a:t>,</a:t>
            </a:r>
          </a:p>
          <a:p>
            <a:r>
              <a:rPr lang="de-DE" sz="2800" u="sng" dirty="0" smtClean="0">
                <a:solidFill>
                  <a:srgbClr val="C00000"/>
                </a:solidFill>
              </a:rPr>
              <a:t>Audi, Porsche, Mercedes</a:t>
            </a:r>
            <a:r>
              <a:rPr lang="ru-RU" sz="2800" u="sng" dirty="0" smtClean="0">
                <a:solidFill>
                  <a:srgbClr val="C00000"/>
                </a:solidFill>
              </a:rPr>
              <a:t> – </a:t>
            </a:r>
            <a:r>
              <a:rPr lang="de-DE" sz="2800" u="sng" dirty="0" smtClean="0">
                <a:solidFill>
                  <a:srgbClr val="C00000"/>
                </a:solidFill>
              </a:rPr>
              <a:t>Benz</a:t>
            </a:r>
            <a:r>
              <a:rPr lang="ru-RU" sz="2800" u="sng" dirty="0" smtClean="0">
                <a:solidFill>
                  <a:srgbClr val="C00000"/>
                </a:solidFill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продукты питания и напитки: </a:t>
            </a:r>
            <a:r>
              <a:rPr lang="de-DE" sz="2800" u="sng" dirty="0" smtClean="0">
                <a:solidFill>
                  <a:srgbClr val="C00000"/>
                </a:solidFill>
              </a:rPr>
              <a:t>Kinder (Schokolade</a:t>
            </a:r>
            <a:r>
              <a:rPr lang="de-DE" sz="2800" dirty="0" smtClean="0">
                <a:solidFill>
                  <a:srgbClr val="C00000"/>
                </a:solidFill>
              </a:rPr>
              <a:t>)</a:t>
            </a:r>
            <a:r>
              <a:rPr lang="de-DE" sz="2800" dirty="0" smtClean="0"/>
              <a:t>,</a:t>
            </a:r>
          </a:p>
          <a:p>
            <a:r>
              <a:rPr lang="ru-RU" sz="2800" dirty="0" smtClean="0"/>
              <a:t>кофе </a:t>
            </a:r>
            <a:r>
              <a:rPr lang="de-DE" sz="2800" u="sng" dirty="0" smtClean="0">
                <a:solidFill>
                  <a:srgbClr val="C00000"/>
                </a:solidFill>
              </a:rPr>
              <a:t>Jacobs, </a:t>
            </a:r>
            <a:r>
              <a:rPr lang="ru-RU" sz="2800" u="sng" dirty="0" err="1">
                <a:solidFill>
                  <a:srgbClr val="C00000"/>
                </a:solidFill>
              </a:rPr>
              <a:t>Nescafé</a:t>
            </a:r>
            <a:r>
              <a:rPr lang="de-DE" sz="2800" dirty="0" smtClean="0"/>
              <a:t>  </a:t>
            </a:r>
            <a:r>
              <a:rPr lang="ru-RU" sz="2800" dirty="0" smtClean="0"/>
              <a:t>супы и приправы </a:t>
            </a:r>
            <a:r>
              <a:rPr lang="de-DE" sz="2800" u="sng" dirty="0" smtClean="0">
                <a:solidFill>
                  <a:srgbClr val="C00000"/>
                </a:solidFill>
              </a:rPr>
              <a:t>Knorr</a:t>
            </a:r>
            <a:r>
              <a:rPr lang="ru-RU" sz="2800" u="sng" dirty="0" smtClean="0">
                <a:solidFill>
                  <a:srgbClr val="C00000"/>
                </a:solidFill>
              </a:rPr>
              <a:t>;</a:t>
            </a:r>
            <a:r>
              <a:rPr lang="de-DE" sz="2800" u="sng" dirty="0" smtClean="0">
                <a:solidFill>
                  <a:srgbClr val="C00000"/>
                </a:solidFill>
              </a:rPr>
              <a:t> </a:t>
            </a:r>
            <a:endParaRPr lang="de-DE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известную одежду и аксессуары: спортивная обувь </a:t>
            </a:r>
            <a:endParaRPr lang="de-DE" sz="2800" dirty="0" smtClean="0"/>
          </a:p>
          <a:p>
            <a:r>
              <a:rPr lang="ru-RU" sz="2800" dirty="0" smtClean="0"/>
              <a:t>и одежда </a:t>
            </a:r>
            <a:r>
              <a:rPr lang="de-DE" sz="2800" u="sng" dirty="0" smtClean="0">
                <a:solidFill>
                  <a:srgbClr val="C00000"/>
                </a:solidFill>
              </a:rPr>
              <a:t>Adidas, Puma, 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модная одежда </a:t>
            </a:r>
            <a:r>
              <a:rPr lang="de-DE" sz="2800" u="sng" dirty="0" smtClean="0">
                <a:solidFill>
                  <a:srgbClr val="C00000"/>
                </a:solidFill>
              </a:rPr>
              <a:t>Hugo Boss,</a:t>
            </a:r>
          </a:p>
          <a:p>
            <a:r>
              <a:rPr lang="ru-RU" sz="2800" dirty="0" smtClean="0"/>
              <a:t>обувь </a:t>
            </a:r>
            <a:r>
              <a:rPr lang="de-DE" sz="2800" u="sng" dirty="0" smtClean="0">
                <a:solidFill>
                  <a:srgbClr val="C00000"/>
                </a:solidFill>
              </a:rPr>
              <a:t>Buffalo, Salamander,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джинсы </a:t>
            </a:r>
            <a:r>
              <a:rPr lang="de-DE" sz="2800" u="sng" dirty="0" smtClean="0">
                <a:solidFill>
                  <a:srgbClr val="C00000"/>
                </a:solidFill>
              </a:rPr>
              <a:t>Mustang</a:t>
            </a:r>
            <a:r>
              <a:rPr lang="ru-RU" sz="2800" u="sng" dirty="0" smtClean="0">
                <a:solidFill>
                  <a:srgbClr val="C00000"/>
                </a:solidFill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средства косметики и гигиены: средство по уходу за </a:t>
            </a:r>
          </a:p>
          <a:p>
            <a:r>
              <a:rPr lang="ru-RU" sz="2800" dirty="0" smtClean="0"/>
              <a:t>кожей и телом </a:t>
            </a:r>
            <a:r>
              <a:rPr lang="de-DE" sz="2800" u="sng" dirty="0" smtClean="0">
                <a:solidFill>
                  <a:srgbClr val="C00000"/>
                </a:solidFill>
              </a:rPr>
              <a:t>Nivea,</a:t>
            </a:r>
            <a:r>
              <a:rPr lang="ru-RU" sz="2800" dirty="0" smtClean="0"/>
              <a:t> парфюмерия </a:t>
            </a:r>
            <a:r>
              <a:rPr lang="de-DE" sz="2800" u="sng" dirty="0" smtClean="0">
                <a:solidFill>
                  <a:srgbClr val="C00000"/>
                </a:solidFill>
              </a:rPr>
              <a:t>Hugo Boss,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косметика для волос </a:t>
            </a:r>
            <a:r>
              <a:rPr lang="de-DE" sz="2800" u="sng" dirty="0" smtClean="0">
                <a:solidFill>
                  <a:srgbClr val="C00000"/>
                </a:solidFill>
              </a:rPr>
              <a:t>Schwarzkopf.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1gai.ru/uploads/posts/2014-10/1414425464_mercedes-benz-s550-coupe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872208" cy="13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or-homes.ru/upload/iblock/d16/d163e4f8cc987d1aacb1a4ea90d517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96964"/>
            <a:ext cx="1343276" cy="1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.migros.ch/original/03b5784547b56df0092d6ce6c477cfbf7d3b9f3c/kinder-schokola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7901" b="2200"/>
          <a:stretch/>
        </p:blipFill>
        <p:spPr bwMode="auto">
          <a:xfrm>
            <a:off x="755576" y="5298331"/>
            <a:ext cx="2004506" cy="10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ebayimg.com/00/s/MTE5NVgxNjAw/z/zmIAAOSw3uBZqUOg/$_57.JPG?set_id=880000500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12638" r="3142" b="18948"/>
          <a:stretch/>
        </p:blipFill>
        <p:spPr bwMode="auto">
          <a:xfrm>
            <a:off x="3059832" y="5497107"/>
            <a:ext cx="1714087" cy="9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898" y="404664"/>
            <a:ext cx="27082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Deutsch </a:t>
            </a:r>
            <a:endParaRPr lang="en-US" sz="3200" b="1" dirty="0" smtClean="0"/>
          </a:p>
          <a:p>
            <a:r>
              <a:rPr lang="ru-RU" sz="3200" dirty="0" smtClean="0"/>
              <a:t>1.</a:t>
            </a:r>
            <a:r>
              <a:rPr lang="en-US" sz="3200" dirty="0" smtClean="0"/>
              <a:t> </a:t>
            </a:r>
            <a:r>
              <a:rPr lang="en-US" sz="3200" dirty="0"/>
              <a:t>der </a:t>
            </a:r>
            <a:r>
              <a:rPr lang="en-US" sz="3200" dirty="0" err="1"/>
              <a:t>Onkel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ru-RU" sz="3200" dirty="0" smtClean="0"/>
              <a:t>2.</a:t>
            </a:r>
            <a:r>
              <a:rPr lang="en-US" sz="3200" dirty="0" smtClean="0"/>
              <a:t>das </a:t>
            </a:r>
            <a:r>
              <a:rPr lang="en-US" sz="3200" dirty="0"/>
              <a:t>Feld </a:t>
            </a:r>
            <a:endParaRPr lang="ru-RU" sz="3200" dirty="0" smtClean="0"/>
          </a:p>
          <a:p>
            <a:r>
              <a:rPr lang="ru-RU" sz="3200" dirty="0" smtClean="0"/>
              <a:t>3.</a:t>
            </a:r>
            <a:r>
              <a:rPr lang="en-US" sz="3200" dirty="0" smtClean="0"/>
              <a:t>das </a:t>
            </a:r>
            <a:r>
              <a:rPr lang="en-US" sz="3200" dirty="0"/>
              <a:t>Gras </a:t>
            </a:r>
            <a:endParaRPr lang="en-US" sz="3200" dirty="0" smtClean="0"/>
          </a:p>
          <a:p>
            <a:r>
              <a:rPr lang="ru-RU" sz="3200" dirty="0" smtClean="0"/>
              <a:t>4.</a:t>
            </a:r>
            <a:r>
              <a:rPr lang="en-US" sz="3200" dirty="0" smtClean="0"/>
              <a:t>der Wind</a:t>
            </a:r>
            <a:endParaRPr lang="ru-RU" sz="3200" dirty="0"/>
          </a:p>
          <a:p>
            <a:r>
              <a:rPr lang="en-US" sz="3200" dirty="0"/>
              <a:t> </a:t>
            </a:r>
            <a:r>
              <a:rPr lang="ru-RU" sz="3200" dirty="0" smtClean="0"/>
              <a:t>5.</a:t>
            </a:r>
            <a:r>
              <a:rPr lang="en-US" sz="3200" dirty="0" smtClean="0"/>
              <a:t>das </a:t>
            </a:r>
            <a:r>
              <a:rPr lang="en-US" sz="3200" dirty="0" err="1"/>
              <a:t>Haus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ru-RU" sz="3200" dirty="0" smtClean="0"/>
              <a:t>6.</a:t>
            </a:r>
            <a:r>
              <a:rPr lang="en-US" sz="3200" dirty="0" smtClean="0"/>
              <a:t>der </a:t>
            </a:r>
            <a:r>
              <a:rPr lang="en-US" sz="3200" dirty="0" err="1" smtClean="0"/>
              <a:t>Kaffee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7.</a:t>
            </a:r>
            <a:r>
              <a:rPr lang="en-US" sz="3200" dirty="0" smtClean="0"/>
              <a:t>der </a:t>
            </a:r>
            <a:r>
              <a:rPr lang="en-US" sz="3200" dirty="0"/>
              <a:t>Freund </a:t>
            </a:r>
            <a:endParaRPr lang="en-US" sz="3200" dirty="0" smtClean="0"/>
          </a:p>
          <a:p>
            <a:r>
              <a:rPr lang="ru-RU" sz="3200" dirty="0" smtClean="0"/>
              <a:t>8.</a:t>
            </a:r>
            <a:r>
              <a:rPr lang="en-US" sz="3200" dirty="0" smtClean="0"/>
              <a:t>d</a:t>
            </a:r>
            <a:r>
              <a:rPr lang="de-DE" sz="3200" dirty="0" err="1" smtClean="0"/>
              <a:t>as</a:t>
            </a:r>
            <a:r>
              <a:rPr lang="en-US" sz="3200" dirty="0" smtClean="0"/>
              <a:t> </a:t>
            </a:r>
            <a:r>
              <a:rPr lang="en-US" sz="3200" dirty="0" err="1" smtClean="0"/>
              <a:t>Buch</a:t>
            </a:r>
            <a:r>
              <a:rPr lang="en-US" sz="3200" dirty="0" smtClean="0"/>
              <a:t> </a:t>
            </a:r>
          </a:p>
          <a:p>
            <a:r>
              <a:rPr lang="ru-RU" sz="3200" dirty="0" smtClean="0"/>
              <a:t>9.</a:t>
            </a:r>
            <a:r>
              <a:rPr lang="en-US" sz="3200" dirty="0" smtClean="0"/>
              <a:t>der</a:t>
            </a:r>
            <a:r>
              <a:rPr lang="de-DE" sz="3200" dirty="0" smtClean="0"/>
              <a:t> Garten</a:t>
            </a:r>
            <a:r>
              <a:rPr lang="en-US" sz="3200" dirty="0" smtClean="0"/>
              <a:t>                                </a:t>
            </a:r>
          </a:p>
          <a:p>
            <a:r>
              <a:rPr lang="ru-RU" sz="3200" dirty="0" smtClean="0"/>
              <a:t>10.</a:t>
            </a:r>
            <a:r>
              <a:rPr lang="en-US" sz="3200" dirty="0" smtClean="0"/>
              <a:t>der Ball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8457" y="140466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b) uncle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8457" y="2883927"/>
            <a:ext cx="134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e) field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457" y="1844824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c) wind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457" y="908720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a) house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8457" y="4365104"/>
            <a:ext cx="161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h) friend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8457" y="2429599"/>
            <a:ext cx="162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d) </a:t>
            </a:r>
            <a:r>
              <a:rPr lang="en-US" sz="3200" dirty="0" err="1" smtClean="0">
                <a:solidFill>
                  <a:srgbClr val="C00000"/>
                </a:solidFill>
              </a:rPr>
              <a:t>caffee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8457" y="3861048"/>
            <a:ext cx="144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g) grass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457" y="4869160"/>
            <a:ext cx="13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i) book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8457" y="5301208"/>
            <a:ext cx="1657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j) garden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8457" y="3446057"/>
            <a:ext cx="1136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f) ball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96600" y="404664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English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86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0208 C -0.06215 0.02058 -0.05382 0.00393 -0.06788 0.01641 C -0.08455 0.03121 -0.06632 0.02312 -0.08246 0.02867 C -0.08576 0.03306 -0.08993 0.0363 -0.09323 0.04069 C -0.10139 0.05156 -0.10555 0.06728 -0.11701 0.07214 C -0.125 0.083 -0.13472 0.10011 -0.14427 0.10844 C -0.14739 0.12185 -0.14375 0.11052 -0.15156 0.123 C -0.15989 0.13665 -0.16857 0.14636 -0.18055 0.15445 C -0.18698 0.16578 -0.19288 0.17826 -0.20052 0.18844 C -0.20573 0.19537 -0.21267 0.19977 -0.21875 0.20532 C -0.22309 0.20948 -0.22534 0.2111 -0.22968 0.21503 C -0.23142 0.21665 -0.23507 0.21988 -0.23507 0.22011 C -0.24427 0.23792 -0.26284 0.23861 -0.27691 0.24647 C -0.28837 0.25295 -0.29948 0.26219 -0.31146 0.26589 C -0.31527 0.26913 -0.32239 0.27352 -0.32239 0.28046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3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1433 C -0.1059 0.00855 -0.12465 0.00023 -0.1434 -0.00509 C -0.15972 -0.00971 -0.16232 -0.00763 -0.1743 -0.01226 C -0.18246 -0.01526 -0.18958 -0.02243 -0.19791 -0.02451 C -0.2059 -0.02659 -0.21354 -0.02937 -0.22153 -0.03168 C -0.23003 -0.03908 -0.23472 -0.03931 -0.24531 -0.04139 C -0.25139 -0.04393 -0.27101 -0.05827 -0.27621 -0.06312 C -0.27795 -0.06474 -0.27951 -0.06729 -0.2816 -0.06798 C -0.28455 -0.0689 -0.28767 -0.06798 -0.29062 -0.06798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93064E-6 C -0.02032 -0.00509 -0.03889 0.00301 -0.05817 0.00971 C -0.06945 0.01942 -0.05747 0.01064 -0.07639 0.01688 C -0.1073 0.02705 -0.06719 0.01757 -0.09271 0.02428 C -0.10296 0.02705 -0.11337 0.02936 -0.12362 0.03145 C -0.13751 0.03769 -0.13073 0.03514 -0.14358 0.03884 C -0.15244 0.04624 -0.16285 0.0474 -0.17275 0.05087 C -0.18039 0.05341 -0.18855 0.05919 -0.19636 0.06058 C -0.20365 0.06197 -0.21094 0.0622 -0.21823 0.06289 C -0.22952 0.06543 -0.24132 0.0726 -0.25278 0.0726 " pathEditMode="relative" ptsTypes="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8 -0.00139 C -0.04757 0.00878 -0.05225 0.01179 -0.06007 0.01641 C -0.06996 0.03144 -0.09357 0.03653 -0.10816 0.03907 C -0.11024 0.04069 -0.11215 0.04254 -0.11441 0.0437 C -0.11649 0.04485 -0.11875 0.04462 -0.12066 0.04578 C -0.13993 0.05965 -0.1217 0.05179 -0.13628 0.05734 C -0.14184 0.06289 -0.14861 0.07214 -0.15503 0.07537 C -0.16197 0.08324 -0.16458 0.08185 -0.17204 0.0867 C -0.17812 0.09063 -0.18281 0.09711 -0.18906 0.10034 C -0.19861 0.1052 -0.2092 0.10659 -0.21857 0.11167 C -0.22882 0.11676 -0.22604 0.11815 -0.23888 0.12069 C -0.24045 0.12208 -0.24201 0.12393 -0.24357 0.12508 C -0.24513 0.12624 -0.24704 0.12578 -0.24826 0.1274 C -0.25451 0.13503 -0.24861 0.13433 -0.25277 0.13433 " pathEditMode="relative" rAng="0" ptsTypes="fffffffffffffA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89 0.00508 C -0.09097 -0.00255 -0.09514 -0.01203 -0.09948 -0.02151 C -0.10087 -0.02451 -0.10121 -0.02867 -0.10312 -0.03122 C -0.10503 -0.03376 -0.10798 -0.03445 -0.11041 -0.03607 C -0.11163 -0.03838 -0.11267 -0.04093 -0.11406 -0.04324 C -0.11562 -0.04578 -0.11788 -0.04786 -0.11944 -0.05064 C -0.12604 -0.06336 -0.13125 -0.07538 -0.14132 -0.0844 C -0.14288 -0.08578 -0.14514 -0.08555 -0.14687 -0.08694 C -0.15416 -0.09226 -0.16337 -0.10012 -0.17048 -0.10636 C -0.1908 -0.1244 -0.17725 -0.11885 -0.19583 -0.12324 C -0.20503 -0.13133 -0.21597 -0.13549 -0.225 -0.14266 C -0.23403 -0.14983 -0.24062 -0.15838 -0.24861 -0.16671 C -0.2585 -0.17711 -0.26736 -0.18058 -0.27778 -0.18867 C -0.28177 -0.19168 -0.28437 -0.19769 -0.28854 -0.2007 C -0.2908 -0.20232 -0.2934 -0.20208 -0.29583 -0.20301 C -0.30416 -0.20625 -0.31441 -0.21272 -0.32309 -0.21272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-0.00162 C -0.07691 0.00069 -0.0776 0.00393 -0.07934 0.00555 C -0.08142 0.0074 -0.08437 0.0067 -0.08663 0.00809 C -0.0941 0.01248 -0.10017 0.01757 -0.10833 0.02011 C -0.11545 0.02959 -0.12257 0.03815 -0.13021 0.0467 C -0.14097 0.05872 -0.13142 0.04901 -0.13923 0.06127 C -0.14514 0.07052 -0.15226 0.07607 -0.15937 0.083 C -0.16059 0.08555 -0.16128 0.08855 -0.16302 0.0904 C -0.16441 0.09202 -0.16701 0.09086 -0.1684 0.09271 C -0.17153 0.09687 -0.17257 0.10312 -0.17569 0.10728 C -0.18472 0.1193 -0.18802 0.12624 -0.1993 0.13156 C -0.20694 0.13896 -0.22396 0.15491 -0.23021 0.163 C -0.23542 0.16971 -0.24219 0.18011 -0.24844 0.18474 C -0.25226 0.18751 -0.25694 0.18774 -0.26111 0.18959 C -0.26458 0.1926 -0.26857 0.19398 -0.27205 0.19699 C -0.27413 0.19884 -0.27535 0.20231 -0.27743 0.20416 C -0.28021 0.20647 -0.28368 0.20716 -0.28663 0.20901 C -0.28854 0.2104 -0.29028 0.21225 -0.29201 0.21387 C -0.29323 0.21618 -0.2941 0.21896 -0.29566 0.22104 C -0.29722 0.22312 -0.29982 0.22358 -0.30121 0.22589 C -0.30243 0.22797 -0.30191 0.23098 -0.30295 0.23329 C -0.30851 0.24601 -0.31701 0.25919 -0.32482 0.26959 " pathEditMode="relative" ptsTypes="fffffffffffffffffffffA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8 -0.01318 C -0.09809 -0.02313 -0.12292 -0.04925 -0.13073 -0.06706 C -0.13594 -0.07862 -0.14479 -0.08578 -0.14983 -0.09735 C -0.15087 -0.09966 -0.15156 -0.10266 -0.15313 -0.10428 C -0.15452 -0.1059 -0.15625 -0.1059 -0.15799 -0.10659 C -0.16615 -0.11561 -0.16997 -0.12902 -0.17709 -0.13943 C -0.18594 -0.15237 -0.18941 -0.14821 -0.19792 -0.1674 C -0.19896 -0.16948 -0.19948 -0.17272 -0.20104 -0.17434 C -0.2033 -0.17665 -0.2066 -0.17665 -0.20903 -0.17896 C -0.21667 -0.18567 -0.22413 -0.19237 -0.23125 -0.19977 C -0.24167 -0.21087 -0.25087 -0.22474 -0.26163 -0.23492 C -0.26597 -0.23885 -0.26997 -0.24301 -0.27448 -0.24671 C -0.27743 -0.24902 -0.28108 -0.24879 -0.28403 -0.25133 C -0.28733 -0.25388 -0.29028 -0.25804 -0.29358 -0.26035 C -0.29584 -0.26197 -0.29792 -0.26359 -0.3 -0.26521 C -0.30399 -0.27122 -0.30729 -0.27792 -0.31111 -0.2837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1434 C -0.0882 -0.01688 -0.09445 -0.01965 -0.10104 -0.02174 C -0.1099 -0.03029 -0.11337 -0.02867 -0.12483 -0.03121 C -0.13559 -0.03353 -0.14375 -0.03723 -0.15365 -0.04093 C -0.16563 -0.0548 -0.15608 -0.04647 -0.179 -0.05064 C -0.19341 -0.05318 -0.20643 -0.06405 -0.22049 -0.06775 C -0.24341 -0.08416 -0.24827 -0.08208 -0.27778 -0.08208 " pathEditMode="relative" rAng="0" ptsTypes="ffffffA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393 C -0.09132 -0.00855 -0.10104 -0.00924 -0.11128 -0.01225 C -0.13212 -0.01803 -0.15139 -0.02589 -0.17274 -0.02844 C -0.18507 -0.03306 -0.1908 -0.03491 -0.20417 -0.03676 C -0.22205 -0.04462 -0.20469 -0.03768 -0.22465 -0.043 C -0.23385 -0.04531 -0.24236 -0.05086 -0.25156 -0.05318 C -0.25521 -0.05572 -0.25851 -0.05919 -0.2625 -0.06127 C -0.26892 -0.06474 -0.27778 -0.06612 -0.28455 -0.06728 C -0.28559 -0.06959 -0.28767 -0.07352 -0.28767 -0.07329 " pathEditMode="relative" rAng="0" ptsTypes="ffffffffA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3445 C -0.0948 -0.03676 -0.11007 -0.03953 -0.1257 -0.04138 C -0.1415 -0.04647 -0.15886 -0.04601 -0.17535 -0.04994 C -0.18889 -0.05664 -0.20521 -0.06011 -0.22014 -0.06196 C -0.22987 -0.06635 -0.23646 -0.06705 -0.2474 -0.06867 C -0.26164 -0.07075 -0.27622 -0.07422 -0.29046 -0.07722 C -0.2915 -0.07953 -0.29375 -0.08393 -0.29375 -0.0837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75505" r="62854" b="12624"/>
          <a:stretch/>
        </p:blipFill>
        <p:spPr bwMode="auto">
          <a:xfrm>
            <a:off x="1202063" y="260648"/>
            <a:ext cx="1298300" cy="13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73900" r="36145" b="15993"/>
          <a:stretch/>
        </p:blipFill>
        <p:spPr bwMode="auto">
          <a:xfrm>
            <a:off x="3563888" y="260648"/>
            <a:ext cx="1800200" cy="13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2" t="74833" r="15032" b="12583"/>
          <a:stretch/>
        </p:blipFill>
        <p:spPr bwMode="auto">
          <a:xfrm>
            <a:off x="6530405" y="260648"/>
            <a:ext cx="999850" cy="14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35" y="1656698"/>
            <a:ext cx="107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Nikita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0804" y="1648165"/>
            <a:ext cx="130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Markus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7939" y="1687019"/>
            <a:ext cx="1544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Elisabeth</a:t>
            </a:r>
            <a:endParaRPr lang="ru-RU" sz="2800" b="1" dirty="0"/>
          </a:p>
        </p:txBody>
      </p:sp>
      <p:sp>
        <p:nvSpPr>
          <p:cNvPr id="4" name="Пока"/>
          <p:cNvSpPr/>
          <p:nvPr/>
        </p:nvSpPr>
        <p:spPr>
          <a:xfrm>
            <a:off x="4087438" y="5459361"/>
            <a:ext cx="1034019" cy="367123"/>
          </a:xfrm>
          <a:prstGeom prst="wedgeRoundRectCallout">
            <a:avLst>
              <a:gd name="adj1" fmla="val -16703"/>
              <a:gd name="adj2" fmla="val -991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Пока!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Доброе утро"/>
          <p:cNvSpPr/>
          <p:nvPr/>
        </p:nvSpPr>
        <p:spPr>
          <a:xfrm>
            <a:off x="6588224" y="5536046"/>
            <a:ext cx="2111362" cy="215802"/>
          </a:xfrm>
          <a:prstGeom prst="wedgeRoundRectCallout">
            <a:avLst>
              <a:gd name="adj1" fmla="val -18212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Доброе утро!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Добрый день"/>
          <p:cNvSpPr/>
          <p:nvPr/>
        </p:nvSpPr>
        <p:spPr>
          <a:xfrm>
            <a:off x="3842922" y="6446379"/>
            <a:ext cx="2173343" cy="234689"/>
          </a:xfrm>
          <a:prstGeom prst="wedgeRoundRectCallout">
            <a:avLst>
              <a:gd name="adj1" fmla="val -14252"/>
              <a:gd name="adj2" fmla="val -9877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Добрый день!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Добрый вечер"/>
          <p:cNvSpPr/>
          <p:nvPr/>
        </p:nvSpPr>
        <p:spPr>
          <a:xfrm>
            <a:off x="480618" y="5720754"/>
            <a:ext cx="2367284" cy="347134"/>
          </a:xfrm>
          <a:prstGeom prst="wedgeRoundRectCallout">
            <a:avLst>
              <a:gd name="adj1" fmla="val -15594"/>
              <a:gd name="adj2" fmla="val -8767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Добрый вечер!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ивет"/>
          <p:cNvSpPr/>
          <p:nvPr/>
        </p:nvSpPr>
        <p:spPr>
          <a:xfrm>
            <a:off x="2928783" y="5920137"/>
            <a:ext cx="1312680" cy="326042"/>
          </a:xfrm>
          <a:prstGeom prst="wedgeRoundRectCallout">
            <a:avLst>
              <a:gd name="adj1" fmla="val -13487"/>
              <a:gd name="adj2" fmla="val -10296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Guten Morgen"/>
          <p:cNvSpPr/>
          <p:nvPr/>
        </p:nvSpPr>
        <p:spPr>
          <a:xfrm>
            <a:off x="6081691" y="6342466"/>
            <a:ext cx="2330330" cy="300389"/>
          </a:xfrm>
          <a:prstGeom prst="wedgeRoundRectCallout">
            <a:avLst>
              <a:gd name="adj1" fmla="val -10633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Guten Morgen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Guten Tag"/>
          <p:cNvSpPr/>
          <p:nvPr/>
        </p:nvSpPr>
        <p:spPr>
          <a:xfrm>
            <a:off x="4807846" y="5916238"/>
            <a:ext cx="1693959" cy="303300"/>
          </a:xfrm>
          <a:prstGeom prst="wedgeRoundRectCallout">
            <a:avLst>
              <a:gd name="adj1" fmla="val -20357"/>
              <a:gd name="adj2" fmla="val -8212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Guten Tag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Guten Abend"/>
          <p:cNvSpPr/>
          <p:nvPr/>
        </p:nvSpPr>
        <p:spPr>
          <a:xfrm>
            <a:off x="3711342" y="4961304"/>
            <a:ext cx="2138524" cy="270468"/>
          </a:xfrm>
          <a:prstGeom prst="wedgeRoundRectCallout">
            <a:avLst>
              <a:gd name="adj1" fmla="val -16597"/>
              <a:gd name="adj2" fmla="val -8212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Guten Abend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Hallo"/>
          <p:cNvSpPr/>
          <p:nvPr/>
        </p:nvSpPr>
        <p:spPr>
          <a:xfrm>
            <a:off x="885233" y="6219538"/>
            <a:ext cx="1057330" cy="300389"/>
          </a:xfrm>
          <a:prstGeom prst="wedgeRoundRectCallout">
            <a:avLst>
              <a:gd name="adj1" fmla="val -11915"/>
              <a:gd name="adj2" fmla="val -10681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Hallo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Tschüs"/>
          <p:cNvSpPr/>
          <p:nvPr/>
        </p:nvSpPr>
        <p:spPr>
          <a:xfrm>
            <a:off x="2055814" y="6342466"/>
            <a:ext cx="1584176" cy="346639"/>
          </a:xfrm>
          <a:prstGeom prst="wedgeRoundRectCallout">
            <a:avLst>
              <a:gd name="adj1" fmla="val -18734"/>
              <a:gd name="adj2" fmla="val -875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Tschüs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Hello"/>
          <p:cNvSpPr/>
          <p:nvPr/>
        </p:nvSpPr>
        <p:spPr>
          <a:xfrm>
            <a:off x="5542460" y="5559022"/>
            <a:ext cx="1063525" cy="261066"/>
          </a:xfrm>
          <a:prstGeom prst="wedgeRoundRectCallout">
            <a:avLst>
              <a:gd name="adj1" fmla="val -11924"/>
              <a:gd name="adj2" fmla="val -991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Hello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Good morning"/>
          <p:cNvSpPr/>
          <p:nvPr/>
        </p:nvSpPr>
        <p:spPr>
          <a:xfrm>
            <a:off x="882542" y="4942884"/>
            <a:ext cx="2346543" cy="270468"/>
          </a:xfrm>
          <a:prstGeom prst="wedgeRoundRectCallout">
            <a:avLst>
              <a:gd name="adj1" fmla="val -18212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Good morning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Good afternoon"/>
          <p:cNvSpPr/>
          <p:nvPr/>
        </p:nvSpPr>
        <p:spPr>
          <a:xfrm>
            <a:off x="1511417" y="5387603"/>
            <a:ext cx="2353080" cy="261066"/>
          </a:xfrm>
          <a:prstGeom prst="wedgeRoundRectCallout">
            <a:avLst>
              <a:gd name="adj1" fmla="val -18212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Good afternoon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Good evening"/>
          <p:cNvSpPr/>
          <p:nvPr/>
        </p:nvSpPr>
        <p:spPr>
          <a:xfrm>
            <a:off x="6081691" y="5078118"/>
            <a:ext cx="2111362" cy="309485"/>
          </a:xfrm>
          <a:prstGeom prst="wedgeRoundRectCallout">
            <a:avLst>
              <a:gd name="adj1" fmla="val -18212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Good evening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2" name="Goodbye"/>
          <p:cNvSpPr/>
          <p:nvPr/>
        </p:nvSpPr>
        <p:spPr>
          <a:xfrm>
            <a:off x="6948264" y="5937054"/>
            <a:ext cx="1577905" cy="261668"/>
          </a:xfrm>
          <a:prstGeom prst="wedgeRoundRectCallout">
            <a:avLst>
              <a:gd name="adj1" fmla="val -18212"/>
              <a:gd name="adj2" fmla="val -95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Goodbye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15786"/>
            <a:ext cx="467544" cy="34221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06058 C 0.00591 -0.0837 -0.00312 -0.10289 -0.0151 -0.12115 C -0.01944 -0.14196 -0.01319 -0.11676 -0.02274 -0.1385 C -0.02395 -0.14081 -0.02395 -0.14451 -0.02465 -0.14728 C -0.02795 -0.15861 -0.02916 -0.15977 -0.0342 -0.16994 C -0.03767 -0.18705 -0.04652 -0.1993 -0.0552 -0.2104 C -0.06128 -0.21803 -0.06493 -0.22798 -0.07048 -0.23607 C -0.07465 -0.25665 -0.06875 -0.2326 -0.07812 -0.25341 C -0.07916 -0.25595 -0.07899 -0.25919 -0.08003 -0.26196 C -0.08645 -0.27977 -0.09513 -0.29688 -0.10468 -0.31075 C -0.10937 -0.32485 -0.11649 -0.33711 -0.12378 -0.34844 C -0.12638 -0.36046 -0.1302 -0.36439 -0.13524 -0.37433 C -0.14045 -0.38381 -0.14461 -0.39977 -0.15069 -0.40878 C -0.15573 -0.41641 -0.16059 -0.42404 -0.16579 -0.43167 C -0.1677 -0.43468 -0.17152 -0.44046 -0.17152 -0.44023 C -0.17517 -0.45688 -0.17882 -0.47352 -0.18871 -0.48347 C -0.18993 -0.48902 -0.19392 -0.5052 -0.19635 -0.50936 C -0.20295 -0.52115 -0.21441 -0.52578 -0.22309 -0.53248 C -0.22725 -0.54196 -0.22517 -0.5385 -0.22864 -0.5438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24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2081 C 0.03021 -0.04 0.01771 -0.0518 0.00521 -0.06544 C 2.5E-6 -0.07099 -0.00434 -0.07908 -0.00955 -0.08324 C -0.01511 -0.08787 -0.02084 -0.09041 -0.02604 -0.09688 C -0.03091 -0.10289 -0.03594 -0.10868 -0.0408 -0.11492 C -0.04445 -0.11885 -0.04757 -0.12602 -0.05174 -0.12787 C -0.06528 -0.13295 -0.05903 -0.13018 -0.07014 -0.13688 C -0.07952 -0.15399 -0.09167 -0.16116 -0.10313 -0.16787 C -0.11771 -0.18498 -0.12969 -0.19076 -0.14584 -0.19492 C -0.15365 -0.19885 -0.16129 -0.20902 -0.16945 -0.21249 C -0.179 -0.21619 -0.18924 -0.2155 -0.19879 -0.21688 C -0.22587 -0.23052 -0.25417 -0.23839 -0.28143 -0.24833 C -0.2967 -0.26729 -0.31424 -0.26706 -0.33091 -0.27029 C -0.36459 -0.28694 -0.34931 -0.28185 -0.37691 -0.28833 C -0.40486 -0.30775 -0.37257 -0.2874 -0.40834 -0.30128 C -0.46129 -0.32278 -0.51459 -0.33966 -0.56806 -0.35515 C -0.58854 -0.36763 -0.60851 -0.38289 -0.62865 -0.39492 C -0.64219 -0.41688 -0.63212 -0.40417 -0.66354 -0.40417 " pathEditMode="relative" rAng="0" ptsTypes="fffffffffff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8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37 C 0.00625 -0.03607 -0.004 0.01619 0.00573 -0.0252 C 0.00954 -0.04069 0.00833 -0.0585 0.01163 -0.07445 C 0.01527 -0.09179 0.01805 -0.10913 0.02135 -0.1267 C 0.02448 -0.14405 0.025 -0.16069 0.03107 -0.17595 C 0.03368 -0.19746 0.03698 -0.21919 0.04479 -0.23746 C 0.04895 -0.26566 0.05017 -0.29572 0.06024 -0.32046 C 0.06597 -0.35561 0.06909 -0.3889 0.07204 -0.42497 C 0.07378 -0.44624 0.07986 -0.46451 0.07986 -0.48647 " pathEditMode="relative" rAng="0" ptsTypes="ffffffff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2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7919E-6 C 0.00851 -0.00878 0.0184 -0.0215 0.02761 -0.02867 C 0.03802 -0.04578 0.04809 -0.05271 0.06007 -0.05711 C 0.07031 -0.06751 0.08056 -0.06844 0.09097 -0.07768 C 0.09427 -0.08069 0.09722 -0.0874 0.1007 -0.08971 C 0.10677 -0.09341 0.14445 -0.10427 0.14931 -0.10636 C 0.18785 -0.12277 0.12952 -0.10774 0.18195 -0.11861 C 0.20052 -0.1341 0.21927 -0.14104 0.23872 -0.14705 C 0.25035 -0.15607 0.26077 -0.17641 0.27274 -0.18358 C 0.29549 -0.21248 0.32118 -0.23607 0.34584 -0.25294 C 0.37205 -0.27098 0.41771 -0.26728 0.43629 -0.26936 C 0.44445 -0.27422 0.44601 -0.27815 0.45243 -0.28555 C 0.45556 -0.28855 0.46528 -0.29225 0.46719 -0.29387 C 0.47465 -0.29873 0.4816 -0.30543 0.48872 -0.30982 C 0.4908 -0.3126 0.49288 -0.31583 0.49514 -0.31815 C 0.49722 -0.32 0.5 -0.31884 0.50174 -0.32231 C 0.50313 -0.32485 0.50347 -0.33456 0.50347 -0.33433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16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4671 C 0.02014 -0.06104 0.06337 -0.03908 0.02691 -0.07168 C 0.00955 -0.08717 -0.00694 -0.10382 -0.0243 -0.11931 C -0.03889 -0.13202 -0.05104 -0.15006 -0.06614 -0.16116 C -0.08507 -0.17503 -0.10555 -0.18867 -0.12309 -0.20578 C -0.14132 -0.22382 -0.12708 -0.21572 -0.146 -0.23075 C -0.16024 -0.24162 -0.17621 -0.2511 -0.18975 -0.26428 C -0.20347 -0.27769 -0.21805 -0.29156 -0.23333 -0.30035 C -0.246 -0.31584 -0.25972 -0.32832 -0.27326 -0.3422 C -0.27534 -0.34428 -0.28593 -0.35491 -0.28663 -0.35607 C -0.28906 -0.36069 -0.29097 -0.36647 -0.29409 -0.37017 C -0.29722 -0.37434 -0.30243 -0.37434 -0.30555 -0.3785 C -0.30833 -0.38173 -0.31093 -0.38543 -0.31319 -0.38983 C -0.31493 -0.39306 -0.3151 -0.39792 -0.31701 -0.40093 C -0.31892 -0.4037 -0.32222 -0.40439 -0.32465 -0.40647 C -0.32847 -0.40994 -0.33593 -0.4178 -0.33593 -0.41757 C -0.33958 -0.43376 -0.33524 -0.4185 -0.34357 -0.43445 C -0.34653 -0.43977 -0.34687 -0.44902 -0.35121 -0.4511 C -0.35503 -0.45295 -0.3625 -0.45665 -0.3625 -0.45642 C -0.36909 -0.45341 -0.36684 -0.45595 -0.37014 -0.4511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7 C 0.03195 -0.0222 0.06025 -0.03237 0.09514 -0.0363 C 0.15452 -0.07006 0.21511 -0.0948 0.27674 -0.10451 C 0.28629 -0.11191 0.2941 -0.11584 0.30434 -0.11838 C 0.31789 -0.1274 0.33073 -0.13457 0.34462 -0.14035 C 0.35643 -0.15121 0.34948 -0.14567 0.36667 -0.15422 C 0.3691 -0.15561 0.37396 -0.15815 0.37396 -0.15769 C 0.3915 -0.17503 0.41077 -0.18289 0.42726 -0.20462 C 0.42796 -0.20809 0.42813 -0.21202 0.42917 -0.21526 C 0.43073 -0.21988 0.43403 -0.22058 0.43455 -0.2259 C 0.43768 -0.24555 0.43664 -0.26659 0.4382 -0.28671 C 0.44063 -0.31353 0.43716 -0.3059 0.44236 -0.31468 " pathEditMode="relative" rAng="0" ptsTypes="fffffffffff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15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2.89017E-6 C 0.04671 -0.10497 0.05816 -0.10914 0.02934 -0.16486 C 0.02639 -0.17919 0.02344 -0.19538 0.01875 -0.20833 C 0.01632 -0.21549 0.01198 -0.22058 0.01042 -0.22844 C 0.00539 -0.25249 0.00869 -0.24278 0.00174 -0.25873 C -0.00052 -0.27399 0.00174 -0.26914 -0.00243 -0.27515 " pathEditMode="relative" rAng="0" ptsTypes="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24855E-7 C -0.0007 -0.01457 -0.00018 -0.03121 -0.00157 -0.04393 C -0.00243 -0.0511 -0.00487 -0.04694 -0.00608 -0.05202 C -0.01719 -0.09364 -0.00365 -0.06751 -0.01667 -0.0867 C -0.02587 -0.11977 -0.0316 -0.13572 -0.03646 -0.18913 " pathEditMode="relative" rAng="0" ptsTypes="ffff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9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4092 C 0.00868 -0.04161 -0.00833 -0.04161 -0.0151 -0.04716 C -0.01805 -0.04971 -0.03385 -0.06612 -0.03837 -0.0682 C -0.04236 -0.07028 -0.0467 -0.07028 -0.05087 -0.07144 C -0.06371 -0.07491 -0.07621 -0.08161 -0.08889 -0.08647 C -0.10989 -0.09456 -0.13038 -0.10635 -0.15208 -0.11075 C -0.15416 -0.1126 -0.1559 -0.11537 -0.15816 -0.11676 C -0.16232 -0.1193 -0.171 -0.12277 -0.171 -0.12254 C -0.1908 -0.14242 -0.21632 -0.14589 -0.23628 -0.16508 C -0.2783 -0.16185 -0.26284 -0.16208 -0.28246 -0.16208 " pathEditMode="relative" rAng="0" ptsTypes="fffffffff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5.78035E-7 C -0.00451 -0.09133 0.02083 -0.10775 -0.0342 -0.16486 C -0.04983 -0.18058 -0.0724 -0.19607 -0.09028 -0.21133 C -0.09479 -0.21549 -0.09618 -0.22197 -0.10451 -0.22335 C -0.1118 -0.22474 -0.12569 -0.22705 -0.12569 -0.22705 " pathEditMode="relative" rAng="0" ptsTypes="ffff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1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3376 C 0.00191 -0.0363 0.00347 -0.03908 0.00555 -0.04116 C 0.00729 -0.04301 0.00972 -0.04416 0.01128 -0.04624 C 0.01354 -0.04925 0.01493 -0.05295 0.01701 -0.05619 C 0.01996 -0.06058 0.02309 -0.06497 0.02639 -0.0689 C 0.03802 -0.08324 0.05069 -0.09202 0.06041 -0.10913 C 0.06632 -0.11977 0.07187 -0.13064 0.07725 -0.14174 C 0.07847 -0.14428 0.07986 -0.14682 0.08107 -0.14937 C 0.08229 -0.15191 0.08489 -0.15676 0.08489 -0.15653 C 0.09496 -0.1963 0.08229 -0.15376 0.09427 -0.17942 C 0.09826 -0.18798 0.09739 -0.19145 0.1 -0.19954 C 0.10503 -0.2148 0.10312 -0.20555 0.11128 -0.2222 C 0.11788 -0.23561 0.12378 -0.25064 0.13385 -0.25989 C 0.13698 -0.26659 0.13871 -0.27515 0.1434 -0.28 C 0.14653 -0.28324 0.15017 -0.28601 0.15278 -0.28994 C 0.16111 -0.3022 0.16441 -0.31561 0.17552 -0.32509 C 0.18003 -0.35098 0.20416 -0.37064 0.21892 -0.38798 C 0.22552 -0.39561 0.22864 -0.40416 0.23576 -0.41064 C 0.24687 -0.43214 0.23159 -0.40439 0.24531 -0.42312 C 0.25781 -0.44023 0.23923 -0.4222 0.25469 -0.43584 C 0.25712 -0.44093 0.26076 -0.44509 0.26215 -0.45087 C 0.26406 -0.4585 0.26458 -0.46682 0.26788 -0.47353 C 0.27048 -0.47861 0.27552 -0.48856 0.27552 -0.48833 C 0.27899 -0.50289 0.27951 -0.51723 0.28298 -0.53133 C 0.28368 -0.54058 0.2835 -0.54983 0.28489 -0.55885 C 0.28541 -0.56185 0.28837 -0.56347 0.28871 -0.56648 C 0.28975 -0.57642 0.28871 -0.58659 0.28871 -0.59653 " pathEditMode="relative" rAng="0" ptsTypes="ffffffffffffffffffffffffff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2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 -0.07005 C -0.04652 -0.07167 -0.05069 -0.07214 -0.05399 -0.07514 C -0.05659 -0.07745 -0.05746 -0.08208 -0.05954 -0.08508 C -0.06788 -0.09711 -0.0842 -0.12462 -0.09739 -0.1304 C -0.10173 -0.13618 -0.10868 -0.14011 -0.11059 -0.14797 C -0.11319 -0.15838 -0.11076 -0.15422 -0.11805 -0.16046 C -0.12604 -0.17618 -0.13697 -0.18913 -0.14635 -0.20323 C -0.15989 -0.22335 -0.1743 -0.243 -0.18784 -0.26358 C -0.1927 -0.27098 -0.20659 -0.29849 -0.20868 -0.30635 C -0.20937 -0.3089 -0.20937 -0.31167 -0.21059 -0.31375 C -0.21267 -0.31768 -0.21579 -0.32023 -0.21805 -0.32393 C -0.23055 -0.34474 -0.22013 -0.33387 -0.23125 -0.34404 C -0.23541 -0.36531 -0.22951 -0.34451 -0.23888 -0.35907 C -0.24131 -0.36277 -0.24218 -0.36763 -0.24444 -0.37156 C -0.24895 -0.37942 -0.2552 -0.38612 -0.25954 -0.39422 C -0.26805 -0.41017 -0.25815 -0.39953 -0.26909 -0.40925 C -0.28229 -0.4356 -0.30104 -0.46081 -0.31996 -0.47953 C -0.32118 -0.48208 -0.32274 -0.48439 -0.32378 -0.48716 C -0.32465 -0.48948 -0.32465 -0.49248 -0.32569 -0.49479 C -0.32916 -0.50173 -0.33767 -0.51468 -0.3427 -0.51977 C -0.34635 -0.52346 -0.34947 -0.52994 -0.35399 -0.52994 C -0.35711 -0.52994 -0.36024 -0.52994 -0.36336 -0.52994 " pathEditMode="relative" rAng="0" ptsTypes="fffffffffffffffffffff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2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6682 C -0.02152 -0.08023 -0.02066 -0.08231 -0.02916 -0.09341 C -0.03368 -0.11098 -0.04114 -0.12925 -0.05295 -0.13942 C -0.05712 -0.14844 -0.05972 -0.1563 -0.06562 -0.1637 C -0.06909 -0.17827 -0.06475 -0.16439 -0.07465 -0.18058 C -0.08715 -0.20116 -0.07639 -0.19006 -0.08732 -0.2 C -0.08802 -0.20254 -0.08837 -0.20509 -0.08923 -0.2074 C -0.09027 -0.20994 -0.09201 -0.21202 -0.09288 -0.21457 C -0.09739 -0.22867 -0.09531 -0.24278 -0.10191 -0.25572 C -0.10399 -0.27422 -0.10468 -0.28393 -0.11475 -0.29688 C -0.11527 -0.29942 -0.11562 -0.30197 -0.11649 -0.30428 C -0.11753 -0.30682 -0.11944 -0.30867 -0.12014 -0.31145 C -0.12517 -0.32948 -0.1217 -0.33896 -0.13472 -0.35029 C -0.13524 -0.36069 -0.1342 -0.37156 -0.13646 -0.38173 C -0.13698 -0.38428 -0.14201 -0.38405 -0.14201 -0.38382 " pathEditMode="relative" rAng="0" ptsTypes="ffffffffffffff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3422 C -0.00503 -0.05203 -0.01041 -0.06613 -0.01909 -0.08255 C -0.02552 -0.11399 -0.01788 -0.11977 -0.05521 -0.13896 C -0.06215 -0.1563 -0.06163 -0.14983 -0.06163 -0.15885 " pathEditMode="relative" rAng="0" ptsTypes="fff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6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93 C 0.00121 -0.04902 0.00173 -0.05896 0.00364 -0.06844 C 0.00573 -0.0793 0.01354 -0.08878 0.01805 -0.09757 C 0.02899 -0.11815 0.01389 -0.09734 0.02726 -0.11445 C 0.03125 -0.13641 0.02535 -0.11399 0.03455 -0.12902 C 0.04462 -0.14566 0.02569 -0.12693 0.04184 -0.14104 C 0.04948 -0.15653 0.06094 -0.17179 0.07274 -0.18219 C 0.07708 -0.20046 0.07066 -0.17919 0.08003 -0.19445 C 0.08125 -0.1963 0.08055 -0.19954 0.08177 -0.20162 C 0.08489 -0.20693 0.08906 -0.21133 0.09271 -0.21618 C 0.09444 -0.2185 0.09809 -0.22335 0.09809 -0.22312 C 0.10139 -0.2363 0.10521 -0.24832 0.11094 -0.25965 C 0.11215 -0.26451 0.11319 -0.26936 0.11441 -0.27422 C 0.11493 -0.27676 0.11632 -0.28162 0.11632 -0.28139 " pathEditMode="relative" rAng="0" ptsTypes="fffffffffffff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2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75505" r="62854" b="12624"/>
          <a:stretch/>
        </p:blipFill>
        <p:spPr bwMode="auto">
          <a:xfrm>
            <a:off x="1202063" y="260648"/>
            <a:ext cx="1298300" cy="13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73900" r="36145" b="15993"/>
          <a:stretch/>
        </p:blipFill>
        <p:spPr bwMode="auto">
          <a:xfrm>
            <a:off x="3563888" y="260648"/>
            <a:ext cx="1800200" cy="13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сохр. информация\мамины документы\Конструктор\горизонты\5\учебник в картинках\Page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2" t="74833" r="15032" b="12583"/>
          <a:stretch/>
        </p:blipFill>
        <p:spPr bwMode="auto">
          <a:xfrm>
            <a:off x="6530405" y="260648"/>
            <a:ext cx="999850" cy="14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5835" y="1656698"/>
            <a:ext cx="107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Nikita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0804" y="1648165"/>
            <a:ext cx="130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Markus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57939" y="1687019"/>
            <a:ext cx="1544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Elisabeth</a:t>
            </a:r>
            <a:endParaRPr lang="ru-RU" sz="28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7544" y="2348880"/>
            <a:ext cx="3096344" cy="1152128"/>
          </a:xfrm>
          <a:prstGeom prst="wedgeRoundRectCallout">
            <a:avLst>
              <a:gd name="adj1" fmla="val -11427"/>
              <a:gd name="adj2" fmla="val -7416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Меня зовут Никита</a:t>
            </a:r>
            <a:r>
              <a:rPr lang="de-DE" sz="2400" b="1" dirty="0" smtClean="0"/>
              <a:t>.</a:t>
            </a:r>
            <a:endParaRPr lang="de-DE" sz="2400" b="1" dirty="0"/>
          </a:p>
          <a:p>
            <a:r>
              <a:rPr lang="ru-RU" sz="2400" b="1" dirty="0" smtClean="0"/>
              <a:t>Я из России</a:t>
            </a:r>
            <a:r>
              <a:rPr lang="de-DE" sz="2400" b="1" dirty="0" smtClean="0"/>
              <a:t>.</a:t>
            </a:r>
            <a:endParaRPr lang="de-DE" sz="2400" b="1" dirty="0"/>
          </a:p>
          <a:p>
            <a:r>
              <a:rPr lang="ru-RU" sz="2400" b="1" dirty="0" smtClean="0"/>
              <a:t>Я живу в Москве</a:t>
            </a:r>
            <a:r>
              <a:rPr lang="de-DE" sz="2400" b="1" dirty="0" smtClean="0"/>
              <a:t>. </a:t>
            </a:r>
            <a:endParaRPr lang="ru-RU" sz="2400" b="1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059833" y="3501008"/>
            <a:ext cx="3470572" cy="1440160"/>
          </a:xfrm>
          <a:prstGeom prst="wedgeRoundRectCallout">
            <a:avLst>
              <a:gd name="adj1" fmla="val -14021"/>
              <a:gd name="adj2" fmla="val -13602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Ich heiße </a:t>
            </a:r>
            <a:r>
              <a:rPr lang="de-DE" sz="2400" b="1" dirty="0" smtClean="0"/>
              <a:t>Markus.</a:t>
            </a:r>
            <a:endParaRPr lang="de-DE" sz="2400" b="1" dirty="0"/>
          </a:p>
          <a:p>
            <a:r>
              <a:rPr lang="de-DE" sz="2400" b="1" dirty="0"/>
              <a:t>Ich </a:t>
            </a:r>
            <a:r>
              <a:rPr lang="de-DE" sz="2400" b="1" dirty="0" smtClean="0"/>
              <a:t> bin aus Deutschland</a:t>
            </a:r>
            <a:r>
              <a:rPr lang="de-DE" sz="2400" b="1" dirty="0"/>
              <a:t>.</a:t>
            </a:r>
          </a:p>
          <a:p>
            <a:r>
              <a:rPr lang="de-DE" sz="2400" b="1" dirty="0"/>
              <a:t>Ich wohne in </a:t>
            </a:r>
            <a:r>
              <a:rPr lang="de-DE" sz="2400" b="1" dirty="0" smtClean="0"/>
              <a:t>Berlin. </a:t>
            </a:r>
            <a:endParaRPr lang="ru-RU" sz="24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2348880"/>
            <a:ext cx="3312367" cy="1152128"/>
          </a:xfrm>
          <a:prstGeom prst="wedgeRoundRectCallout">
            <a:avLst>
              <a:gd name="adj1" fmla="val -11427"/>
              <a:gd name="adj2" fmla="val -7416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err="1" smtClean="0"/>
              <a:t>My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name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Elisabeth.</a:t>
            </a:r>
            <a:endParaRPr lang="de-DE" sz="2400" b="1" dirty="0"/>
          </a:p>
          <a:p>
            <a:r>
              <a:rPr lang="de-DE" sz="2400" b="1" dirty="0" smtClean="0"/>
              <a:t>I am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Russia</a:t>
            </a:r>
            <a:r>
              <a:rPr lang="de-DE" sz="2400" b="1" dirty="0" smtClean="0"/>
              <a:t>.</a:t>
            </a:r>
            <a:endParaRPr lang="de-DE" sz="2400" b="1" dirty="0"/>
          </a:p>
          <a:p>
            <a:r>
              <a:rPr lang="de-DE" sz="2400" b="1" dirty="0" smtClean="0"/>
              <a:t>I live in London.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62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98072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2"/>
              </a:rPr>
              <a:t> </a:t>
            </a:r>
            <a:r>
              <a:rPr lang="ru-RU" dirty="0" smtClean="0">
                <a:hlinkClick r:id="rId3"/>
              </a:rPr>
              <a:t>карта</a:t>
            </a:r>
            <a:r>
              <a:rPr lang="ru-RU" dirty="0" smtClean="0"/>
              <a:t>     </a:t>
            </a:r>
            <a:r>
              <a:rPr lang="ru-RU" dirty="0" err="1" smtClean="0">
                <a:hlinkClick r:id="rId4"/>
              </a:rPr>
              <a:t>карта</a:t>
            </a:r>
            <a:r>
              <a:rPr lang="ru-RU" dirty="0" smtClean="0">
                <a:hlinkClick r:id="rId4"/>
              </a:rPr>
              <a:t> на фоне</a:t>
            </a:r>
            <a:r>
              <a:rPr lang="ru-RU" dirty="0" smtClean="0"/>
              <a:t>   </a:t>
            </a:r>
            <a:r>
              <a:rPr lang="ru-RU" dirty="0" err="1" smtClean="0">
                <a:hlinkClick r:id="rId5"/>
              </a:rPr>
              <a:t>брандербургские</a:t>
            </a:r>
            <a:r>
              <a:rPr lang="ru-RU" dirty="0" smtClean="0">
                <a:hlinkClick r:id="rId5"/>
              </a:rPr>
              <a:t> ворота</a:t>
            </a:r>
            <a:r>
              <a:rPr lang="ru-RU" dirty="0" smtClean="0"/>
              <a:t>    </a:t>
            </a:r>
            <a:r>
              <a:rPr lang="ru-RU" dirty="0" smtClean="0">
                <a:hlinkClick r:id="rId6"/>
              </a:rPr>
              <a:t>останкинская телебашня</a:t>
            </a:r>
            <a:endParaRPr lang="de-DE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Вундеркинд</a:t>
            </a:r>
            <a:r>
              <a:rPr lang="ru-RU" dirty="0" smtClean="0"/>
              <a:t>            </a:t>
            </a:r>
            <a:r>
              <a:rPr lang="ru-RU" dirty="0" smtClean="0">
                <a:hlinkClick r:id="rId7"/>
              </a:rPr>
              <a:t>рюкзак</a:t>
            </a:r>
            <a:r>
              <a:rPr lang="ru-RU" dirty="0" smtClean="0"/>
              <a:t>      </a:t>
            </a:r>
            <a:r>
              <a:rPr lang="ru-RU" dirty="0" smtClean="0">
                <a:hlinkClick r:id="rId8"/>
              </a:rPr>
              <a:t>бутерброд</a:t>
            </a:r>
            <a:r>
              <a:rPr lang="ru-RU" dirty="0" smtClean="0"/>
              <a:t>   </a:t>
            </a:r>
            <a:r>
              <a:rPr lang="ru-RU" dirty="0" smtClean="0">
                <a:hlinkClick r:id="rId9"/>
              </a:rPr>
              <a:t>шницель</a:t>
            </a:r>
            <a:r>
              <a:rPr lang="ru-RU" dirty="0" smtClean="0"/>
              <a:t>   </a:t>
            </a:r>
            <a:r>
              <a:rPr lang="ru-RU" dirty="0" smtClean="0">
                <a:hlinkClick r:id="rId10"/>
              </a:rPr>
              <a:t>галстук    </a:t>
            </a:r>
          </a:p>
          <a:p>
            <a:r>
              <a:rPr lang="ru-RU" dirty="0" smtClean="0">
                <a:hlinkClick r:id="rId11"/>
              </a:rPr>
              <a:t>Шейный платок </a:t>
            </a:r>
            <a:r>
              <a:rPr lang="de-DE" dirty="0" smtClean="0">
                <a:hlinkClick r:id="rId11"/>
              </a:rPr>
              <a:t>  </a:t>
            </a:r>
            <a:r>
              <a:rPr lang="ru-RU" dirty="0" smtClean="0">
                <a:hlinkClick r:id="rId11"/>
              </a:rPr>
              <a:t>    </a:t>
            </a:r>
            <a:r>
              <a:rPr lang="de-DE" dirty="0" smtClean="0"/>
              <a:t>       </a:t>
            </a:r>
            <a:r>
              <a:rPr lang="ru-RU" dirty="0" smtClean="0">
                <a:hlinkClick r:id="rId12"/>
              </a:rPr>
              <a:t>томат</a:t>
            </a:r>
            <a:r>
              <a:rPr lang="ru-RU" dirty="0" smtClean="0"/>
              <a:t>    </a:t>
            </a:r>
            <a:r>
              <a:rPr lang="ru-RU" dirty="0" smtClean="0">
                <a:hlinkClick r:id="rId13"/>
              </a:rPr>
              <a:t>вафли</a:t>
            </a:r>
            <a:r>
              <a:rPr lang="de-DE" dirty="0" smtClean="0"/>
              <a:t>     </a:t>
            </a:r>
            <a:r>
              <a:rPr lang="ru-RU" dirty="0" smtClean="0">
                <a:hlinkClick r:id="rId14"/>
              </a:rPr>
              <a:t>стул</a:t>
            </a:r>
            <a:r>
              <a:rPr lang="de-DE" dirty="0" smtClean="0"/>
              <a:t>      </a:t>
            </a:r>
            <a:r>
              <a:rPr lang="ru-RU" dirty="0" smtClean="0">
                <a:hlinkClick r:id="rId15"/>
              </a:rPr>
              <a:t>шприц</a:t>
            </a:r>
            <a:r>
              <a:rPr lang="ru-RU" dirty="0" smtClean="0"/>
              <a:t>                   </a:t>
            </a:r>
            <a:r>
              <a:rPr lang="ru-RU" dirty="0" smtClean="0">
                <a:hlinkClick r:id="rId16"/>
              </a:rPr>
              <a:t>Биг </a:t>
            </a:r>
            <a:r>
              <a:rPr lang="ru-RU" dirty="0" err="1" smtClean="0">
                <a:hlinkClick r:id="rId16"/>
              </a:rPr>
              <a:t>Бэн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Братья Гримм</a:t>
            </a:r>
            <a:r>
              <a:rPr lang="ru-RU" dirty="0" smtClean="0"/>
              <a:t>     </a:t>
            </a:r>
            <a:r>
              <a:rPr lang="ru-RU" dirty="0" err="1" smtClean="0">
                <a:hlinkClick r:id="rId18"/>
              </a:rPr>
              <a:t>И.В.Гёте</a:t>
            </a:r>
            <a:r>
              <a:rPr lang="ru-RU" dirty="0" smtClean="0"/>
              <a:t>       </a:t>
            </a:r>
            <a:r>
              <a:rPr lang="ru-RU" dirty="0" err="1" smtClean="0">
                <a:hlinkClick r:id="rId19"/>
              </a:rPr>
              <a:t>Э.Т.В.Гофман</a:t>
            </a:r>
            <a:r>
              <a:rPr lang="ru-RU" dirty="0" smtClean="0"/>
              <a:t>      </a:t>
            </a:r>
            <a:r>
              <a:rPr lang="ru-RU" dirty="0" err="1" smtClean="0">
                <a:hlinkClick r:id="rId20"/>
              </a:rPr>
              <a:t>И.К.Ф.Шиллер</a:t>
            </a:r>
            <a:r>
              <a:rPr lang="ru-RU" dirty="0" smtClean="0">
                <a:hlinkClick r:id="rId20"/>
              </a:rPr>
              <a:t> </a:t>
            </a:r>
            <a:r>
              <a:rPr lang="ru-RU" dirty="0" smtClean="0"/>
              <a:t>  </a:t>
            </a:r>
            <a:r>
              <a:rPr lang="ru-RU" dirty="0" smtClean="0">
                <a:hlinkClick r:id="rId21"/>
              </a:rPr>
              <a:t>«Щелкунчик»</a:t>
            </a:r>
            <a:endParaRPr lang="ru-RU" dirty="0" smtClean="0"/>
          </a:p>
          <a:p>
            <a:r>
              <a:rPr lang="ru-RU" dirty="0" smtClean="0">
                <a:hlinkClick r:id="rId22"/>
              </a:rPr>
              <a:t>«Золотой горшок»</a:t>
            </a:r>
            <a:r>
              <a:rPr lang="de-DE" dirty="0" smtClean="0"/>
              <a:t>    </a:t>
            </a:r>
            <a:r>
              <a:rPr lang="ru-RU" dirty="0" smtClean="0">
                <a:hlinkClick r:id="rId23"/>
              </a:rPr>
              <a:t>«Бременские музыканты»</a:t>
            </a:r>
            <a:r>
              <a:rPr lang="ru-RU" dirty="0" smtClean="0"/>
              <a:t>   </a:t>
            </a:r>
            <a:r>
              <a:rPr lang="ru-RU" dirty="0" smtClean="0">
                <a:hlinkClick r:id="rId24"/>
              </a:rPr>
              <a:t>«Храбрый портняжка»</a:t>
            </a:r>
            <a:endParaRPr lang="ru-RU" dirty="0" smtClean="0"/>
          </a:p>
          <a:p>
            <a:r>
              <a:rPr lang="ru-RU" dirty="0" smtClean="0">
                <a:hlinkClick r:id="rId25"/>
              </a:rPr>
              <a:t>«Волк и семеро козлят»</a:t>
            </a:r>
            <a:r>
              <a:rPr lang="ru-RU" dirty="0" smtClean="0"/>
              <a:t>     </a:t>
            </a:r>
            <a:r>
              <a:rPr lang="ru-RU" dirty="0" smtClean="0">
                <a:hlinkClick r:id="rId26"/>
              </a:rPr>
              <a:t>«Лесной царь»</a:t>
            </a:r>
            <a:r>
              <a:rPr lang="ru-RU" dirty="0" smtClean="0"/>
              <a:t>   </a:t>
            </a:r>
            <a:r>
              <a:rPr lang="ru-RU" dirty="0" smtClean="0">
                <a:hlinkClick r:id="rId27"/>
              </a:rPr>
              <a:t>«Фауст»</a:t>
            </a:r>
            <a:r>
              <a:rPr lang="ru-RU" dirty="0" smtClean="0"/>
              <a:t> </a:t>
            </a:r>
            <a:r>
              <a:rPr lang="ru-RU" dirty="0" smtClean="0">
                <a:hlinkClick r:id="rId28"/>
              </a:rPr>
              <a:t>«Разбойники»</a:t>
            </a:r>
            <a:endParaRPr lang="ru-RU" dirty="0" smtClean="0"/>
          </a:p>
          <a:p>
            <a:r>
              <a:rPr lang="ru-RU" dirty="0" smtClean="0">
                <a:hlinkClick r:id="rId29"/>
              </a:rPr>
              <a:t>«Коварство и любовь»</a:t>
            </a:r>
            <a:r>
              <a:rPr lang="ru-RU" dirty="0" smtClean="0"/>
              <a:t>   </a:t>
            </a:r>
            <a:r>
              <a:rPr lang="ru-RU" dirty="0" err="1" smtClean="0">
                <a:hlinkClick r:id="rId30"/>
              </a:rPr>
              <a:t>А.Эйнштейн</a:t>
            </a:r>
            <a:r>
              <a:rPr lang="ru-RU" dirty="0" smtClean="0"/>
              <a:t>     </a:t>
            </a:r>
            <a:r>
              <a:rPr lang="ru-RU" dirty="0" err="1" smtClean="0">
                <a:hlinkClick r:id="rId31"/>
              </a:rPr>
              <a:t>Г.С.Ом</a:t>
            </a:r>
            <a:r>
              <a:rPr lang="ru-RU" dirty="0" smtClean="0"/>
              <a:t>  </a:t>
            </a:r>
            <a:r>
              <a:rPr lang="ru-RU" dirty="0" err="1" smtClean="0">
                <a:hlinkClick r:id="rId32"/>
              </a:rPr>
              <a:t>В.К.Рентген</a:t>
            </a:r>
            <a:r>
              <a:rPr lang="de-DE" dirty="0" smtClean="0"/>
              <a:t>   </a:t>
            </a:r>
            <a:r>
              <a:rPr lang="ru-RU" dirty="0" err="1" smtClean="0">
                <a:hlinkClick r:id="rId33"/>
              </a:rPr>
              <a:t>Ф.Мендельсон</a:t>
            </a:r>
            <a:endParaRPr lang="ru-RU" dirty="0" smtClean="0"/>
          </a:p>
          <a:p>
            <a:r>
              <a:rPr lang="ru-RU" dirty="0" err="1" smtClean="0">
                <a:hlinkClick r:id="rId34"/>
              </a:rPr>
              <a:t>И.С.Бах</a:t>
            </a:r>
            <a:r>
              <a:rPr lang="ru-RU" dirty="0" smtClean="0"/>
              <a:t>    </a:t>
            </a:r>
            <a:r>
              <a:rPr lang="ru-RU" dirty="0" smtClean="0">
                <a:hlinkClick r:id="rId35"/>
              </a:rPr>
              <a:t>Мерседес – </a:t>
            </a:r>
            <a:r>
              <a:rPr lang="ru-RU" dirty="0" err="1" smtClean="0">
                <a:hlinkClick r:id="rId35"/>
              </a:rPr>
              <a:t>Бенс</a:t>
            </a:r>
            <a:r>
              <a:rPr lang="ru-RU" dirty="0" smtClean="0"/>
              <a:t>  </a:t>
            </a:r>
            <a:r>
              <a:rPr lang="ru-RU" dirty="0" smtClean="0">
                <a:hlinkClick r:id="rId36"/>
              </a:rPr>
              <a:t>Шварцкопф</a:t>
            </a:r>
            <a:r>
              <a:rPr lang="ru-RU" dirty="0" smtClean="0"/>
              <a:t>   </a:t>
            </a:r>
            <a:r>
              <a:rPr lang="ru-RU" dirty="0" smtClean="0">
                <a:hlinkClick r:id="rId37"/>
              </a:rPr>
              <a:t>Шоколад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36401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Ссылки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bibliofond.ru/wimg/15/799850.files/image0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94367" y="159654"/>
            <a:ext cx="5050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Deutschland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(Германия)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83768" y="798075"/>
            <a:ext cx="4248472" cy="5841648"/>
            <a:chOff x="2483768" y="798075"/>
            <a:chExt cx="4248472" cy="584164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8" r="24636"/>
            <a:stretch/>
          </p:blipFill>
          <p:spPr bwMode="auto">
            <a:xfrm>
              <a:off x="2483768" y="798075"/>
              <a:ext cx="4248472" cy="584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20072" y="2636912"/>
              <a:ext cx="792088" cy="144016"/>
            </a:xfrm>
            <a:prstGeom prst="rect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53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a/AATXAJxKHYFNjRK2DMIvCl1Dt5OrPGfUCePsDEArO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1" y="1090999"/>
            <a:ext cx="2342679" cy="23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ralgalant.ru/upload/iblock/8da/8daea15f1a285d151bcbc1947236c2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0" y="4081579"/>
            <a:ext cx="2310350" cy="23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4490830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Рюкзак</a:t>
            </a:r>
            <a:r>
              <a:rPr lang="ru-RU" sz="2800" dirty="0"/>
              <a:t> — нем. </a:t>
            </a:r>
            <a:r>
              <a:rPr lang="ru-RU" sz="2800" dirty="0" err="1"/>
              <a:t>Rucksack</a:t>
            </a:r>
            <a:r>
              <a:rPr lang="ru-RU" sz="2800" dirty="0"/>
              <a:t> = </a:t>
            </a:r>
            <a:r>
              <a:rPr lang="ru-RU" sz="2800" dirty="0" err="1"/>
              <a:t>der</a:t>
            </a:r>
            <a:r>
              <a:rPr lang="ru-RU" sz="2800" dirty="0"/>
              <a:t> </a:t>
            </a:r>
            <a:r>
              <a:rPr lang="ru-RU" sz="2800" dirty="0" err="1"/>
              <a:t>Rücken</a:t>
            </a:r>
            <a:r>
              <a:rPr lang="ru-RU" sz="2800" dirty="0"/>
              <a:t> (спина) + </a:t>
            </a:r>
            <a:r>
              <a:rPr lang="ru-RU" sz="2800" dirty="0" err="1"/>
              <a:t>der</a:t>
            </a:r>
            <a:r>
              <a:rPr lang="ru-RU" sz="2800" dirty="0"/>
              <a:t> </a:t>
            </a:r>
            <a:r>
              <a:rPr lang="ru-RU" sz="2800" dirty="0" err="1"/>
              <a:t>Sack</a:t>
            </a:r>
            <a:r>
              <a:rPr lang="ru-RU" sz="2800" dirty="0"/>
              <a:t> (мешок)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569840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Вундеркинд</a:t>
            </a:r>
            <a:r>
              <a:rPr lang="ru-RU" sz="2800" dirty="0"/>
              <a:t> — </a:t>
            </a:r>
            <a:endParaRPr lang="ru-RU" sz="2800" dirty="0" smtClean="0"/>
          </a:p>
          <a:p>
            <a:pPr lvl="0"/>
            <a:r>
              <a:rPr lang="ru-RU" sz="2800" dirty="0" smtClean="0"/>
              <a:t>нем</a:t>
            </a:r>
            <a:r>
              <a:rPr lang="ru-RU" sz="2800" dirty="0"/>
              <a:t>. </a:t>
            </a:r>
            <a:r>
              <a:rPr lang="ru-RU" sz="2800" dirty="0" err="1"/>
              <a:t>Wunderkind</a:t>
            </a:r>
            <a:r>
              <a:rPr lang="ru-RU" sz="2800" dirty="0"/>
              <a:t> = </a:t>
            </a:r>
            <a:r>
              <a:rPr lang="de-DE" sz="2800" dirty="0" smtClean="0"/>
              <a:t> </a:t>
            </a:r>
            <a:r>
              <a:rPr lang="ru-RU" sz="2800" dirty="0" err="1" smtClean="0"/>
              <a:t>Wunder</a:t>
            </a:r>
            <a:r>
              <a:rPr lang="ru-RU" sz="2800" dirty="0" smtClean="0"/>
              <a:t> </a:t>
            </a:r>
            <a:r>
              <a:rPr lang="ru-RU" sz="2800" dirty="0"/>
              <a:t>(чудо) + </a:t>
            </a:r>
            <a:r>
              <a:rPr lang="de-DE" sz="2800" dirty="0" smtClean="0"/>
              <a:t>das K</a:t>
            </a:r>
            <a:r>
              <a:rPr lang="ru-RU" sz="2800" dirty="0" err="1" smtClean="0"/>
              <a:t>ind</a:t>
            </a:r>
            <a:r>
              <a:rPr lang="ru-RU" sz="2800" dirty="0"/>
              <a:t>  (ребенок)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2365"/>
            <a:ext cx="6875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Немецкие слова в русском языке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8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706517/pub_5cb1967ba7215000b25da778_5cb197fbb5f77900b29ded8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5815"/>
            <a:ext cx="2664296" cy="17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526156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Бутерброд</a:t>
            </a:r>
            <a:r>
              <a:rPr lang="ru-RU" sz="2800" dirty="0"/>
              <a:t> — нем. </a:t>
            </a:r>
            <a:r>
              <a:rPr lang="de-DE" sz="2800" dirty="0" smtClean="0"/>
              <a:t>das </a:t>
            </a:r>
            <a:r>
              <a:rPr lang="ru-RU" sz="2800" dirty="0" err="1" smtClean="0"/>
              <a:t>Butterbrot</a:t>
            </a:r>
            <a:r>
              <a:rPr lang="ru-RU" sz="2800" dirty="0" smtClean="0"/>
              <a:t> </a:t>
            </a:r>
            <a:r>
              <a:rPr lang="ru-RU" sz="2800" dirty="0"/>
              <a:t>= </a:t>
            </a:r>
            <a:r>
              <a:rPr lang="de-DE" sz="2800" dirty="0" smtClean="0"/>
              <a:t>die </a:t>
            </a:r>
            <a:r>
              <a:rPr lang="ru-RU" sz="2800" dirty="0" err="1" smtClean="0"/>
              <a:t>Butter</a:t>
            </a:r>
            <a:r>
              <a:rPr lang="ru-RU" sz="2800" dirty="0" smtClean="0"/>
              <a:t> </a:t>
            </a:r>
            <a:r>
              <a:rPr lang="ru-RU" sz="2800" dirty="0"/>
              <a:t>(масло) + </a:t>
            </a:r>
            <a:r>
              <a:rPr lang="de-DE" sz="2800" dirty="0" smtClean="0"/>
              <a:t>das </a:t>
            </a:r>
            <a:r>
              <a:rPr lang="ru-RU" sz="2800" dirty="0" err="1" smtClean="0"/>
              <a:t>Brot</a:t>
            </a:r>
            <a:r>
              <a:rPr lang="ru-RU" sz="2800" dirty="0" smtClean="0"/>
              <a:t> </a:t>
            </a:r>
            <a:r>
              <a:rPr lang="ru-RU" sz="2800" dirty="0"/>
              <a:t>(хлеб)</a:t>
            </a:r>
          </a:p>
        </p:txBody>
      </p:sp>
      <p:pic>
        <p:nvPicPr>
          <p:cNvPr id="9" name="Picture 2" descr="https://luxpodarok.ru/wa-data/public/shop/products/41/85/18541/images/25040/25040.75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454261"/>
            <a:ext cx="2096264" cy="20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236x/fb/09/f7/fb09f7ee1b3964283e5d5178aeeed2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383879"/>
            <a:ext cx="1561870" cy="21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28218" y="35482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Галстук </a:t>
            </a:r>
            <a:r>
              <a:rPr lang="ru-RU" sz="2800" dirty="0"/>
              <a:t>— нем. </a:t>
            </a:r>
            <a:r>
              <a:rPr lang="ru-RU" sz="2800" dirty="0" err="1"/>
              <a:t>Halstuch</a:t>
            </a:r>
            <a:r>
              <a:rPr lang="ru-RU" sz="2800" dirty="0"/>
              <a:t> </a:t>
            </a:r>
            <a:r>
              <a:rPr lang="ru-RU" sz="2800" dirty="0" smtClean="0"/>
              <a:t>(шейный платок) = </a:t>
            </a:r>
            <a:r>
              <a:rPr lang="ru-RU" sz="2800" dirty="0" err="1"/>
              <a:t>Hals</a:t>
            </a:r>
            <a:r>
              <a:rPr lang="ru-RU" sz="2800" dirty="0"/>
              <a:t> (шея) + </a:t>
            </a:r>
            <a:r>
              <a:rPr lang="ru-RU" sz="2800" dirty="0" err="1"/>
              <a:t>Tuch</a:t>
            </a:r>
            <a:r>
              <a:rPr lang="ru-RU" sz="2800" dirty="0"/>
              <a:t> (платок</a:t>
            </a:r>
            <a:r>
              <a:rPr lang="ru-RU" sz="2800" dirty="0" smtClean="0"/>
              <a:t>)</a:t>
            </a:r>
          </a:p>
          <a:p>
            <a:pPr lvl="0"/>
            <a:r>
              <a:rPr lang="de-DE" sz="2800" dirty="0" smtClean="0"/>
              <a:t>die Krawatte </a:t>
            </a:r>
            <a:endParaRPr lang="ru-RU" sz="2800" dirty="0" smtClean="0"/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22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36912"/>
            <a:ext cx="3057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</a:rPr>
              <a:t>омат -</a:t>
            </a:r>
            <a:r>
              <a:rPr lang="de-DE" sz="2800" dirty="0" smtClean="0"/>
              <a:t> die Tomate</a:t>
            </a:r>
            <a:endParaRPr lang="ru-RU" sz="2800" dirty="0"/>
          </a:p>
        </p:txBody>
      </p:sp>
      <p:pic>
        <p:nvPicPr>
          <p:cNvPr id="7" name="Picture 6" descr="https://www.france-export-fv.com/WebRoot/Orange/Shops/6449c484-4b17-11e1-a012-000d609a287c/53BC/6C29/C686/54CC/EFB8/0A0C/05E9/3E7C/Tom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34" y="476071"/>
            <a:ext cx="1728192" cy="19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eamcdn-a.akamaihd.net/steamcommunity/public/images/avatars/7b/7b8952cc6ede4925dcb56deaf7415a4f3db3deee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144"/>
            <a:ext cx="1994319" cy="19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88543" y="2597126"/>
            <a:ext cx="3057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афля -</a:t>
            </a:r>
            <a:r>
              <a:rPr lang="de-DE" sz="2800" dirty="0" smtClean="0"/>
              <a:t> die Waffel</a:t>
            </a:r>
            <a:endParaRPr lang="ru-RU" sz="2800" dirty="0"/>
          </a:p>
        </p:txBody>
      </p:sp>
      <p:pic>
        <p:nvPicPr>
          <p:cNvPr id="3080" name="Picture 8" descr="https://novinkimebeli.ru/wp-content/uploads/2018/01/Stul-svoimi-rukami-13-768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33" y="3356992"/>
            <a:ext cx="1943410" cy="19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4572" y="5589240"/>
            <a:ext cx="344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шприц –</a:t>
            </a:r>
            <a:r>
              <a:rPr lang="de-DE" sz="2800" dirty="0" smtClean="0"/>
              <a:t> die Spritze</a:t>
            </a:r>
            <a:endParaRPr lang="ru-RU" sz="2800" dirty="0"/>
          </a:p>
        </p:txBody>
      </p:sp>
      <p:pic>
        <p:nvPicPr>
          <p:cNvPr id="3082" name="Picture 10" descr="https://img.evbuc.com/https%3A%2F%2Fcdn.evbuc.com%2Fimages%2F39951441%2F220720841752%2F1%2Foriginal.jpg?auto=compress&amp;s=28a024702c57fca12afc91eaaeb142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40" y="34571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3568" y="5589240"/>
            <a:ext cx="3057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стул –</a:t>
            </a:r>
            <a:r>
              <a:rPr lang="de-DE" sz="2800" dirty="0" smtClean="0"/>
              <a:t> der Stuhl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4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542122/pub_5dc02ab96f5f6f00aec26f0f_5dc02c5a8d5b5f00b161f9f5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33056"/>
            <a:ext cx="1584176" cy="2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838696"/>
            <a:ext cx="86732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/>
              <a:t>Братья Вильгельм и Якоб Гримм </a:t>
            </a:r>
            <a:r>
              <a:rPr lang="de-DE" sz="2800" b="1" dirty="0" smtClean="0"/>
              <a:t>(Brüder  Grimm)</a:t>
            </a:r>
            <a:endParaRPr lang="ru-RU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/>
              <a:t>Иоганн Вольфганг Гёте (</a:t>
            </a:r>
            <a:r>
              <a:rPr lang="de-DE" sz="2800" b="1" dirty="0" smtClean="0"/>
              <a:t>Johann Wolfgang von Goethe)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/>
              <a:t>Иоганн Кристоф Фридрих фон Шиллер (</a:t>
            </a:r>
            <a:r>
              <a:rPr lang="de-DE" sz="2800" b="1" dirty="0" smtClean="0"/>
              <a:t>Johann</a:t>
            </a:r>
            <a:r>
              <a:rPr lang="ru-RU" sz="2800" b="1" dirty="0" smtClean="0"/>
              <a:t> </a:t>
            </a:r>
            <a:endParaRPr lang="de-DE" sz="2800" b="1" dirty="0" smtClean="0"/>
          </a:p>
          <a:p>
            <a:r>
              <a:rPr lang="de-DE" sz="2800" b="1" dirty="0" smtClean="0"/>
              <a:t>Christoph</a:t>
            </a:r>
            <a:r>
              <a:rPr lang="de-DE" sz="2800" b="1" dirty="0"/>
              <a:t> </a:t>
            </a:r>
            <a:r>
              <a:rPr lang="de-DE" sz="2800" b="1" dirty="0" smtClean="0"/>
              <a:t> Friedrich von Schiller)</a:t>
            </a:r>
            <a:endParaRPr lang="ru-RU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/>
              <a:t>Эрнст Теодор Амадей Гофман </a:t>
            </a:r>
            <a:r>
              <a:rPr lang="de-DE" sz="2800" b="1" dirty="0" smtClean="0"/>
              <a:t>(Ernst Theodor </a:t>
            </a:r>
          </a:p>
          <a:p>
            <a:r>
              <a:rPr lang="de-DE" sz="2800" b="1" dirty="0" smtClean="0"/>
              <a:t>Amadeus Hoffmann)</a:t>
            </a:r>
            <a:endParaRPr lang="ru-RU" sz="2800" b="1" dirty="0"/>
          </a:p>
        </p:txBody>
      </p:sp>
      <p:pic>
        <p:nvPicPr>
          <p:cNvPr id="5124" name="Picture 4" descr="https://interesnyefakty.org/wp-content/uploads/Iogann-Gete-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97" y="3933056"/>
            <a:ext cx="1816917" cy="2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regnum.ru/uploads/pictures/news/2019/12/24/regnum_picture_1577207490127759_norma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25" y="3933056"/>
            <a:ext cx="1872985" cy="2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24smi.org/public/media/resize/800x-/celebrity/2019/01/29/lv4i3qgwsrnq-portret-ernsta-gofman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5976"/>
            <a:ext cx="1826202" cy="24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3585" y="192365"/>
            <a:ext cx="3719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Писатели и поэты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8630450" y="6360912"/>
            <a:ext cx="406046" cy="4970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abirint.ru/rcimg/df34d63bbb65d039f6da602f165a4db1/1920x1080/comments_pic/1132/02labc55g1313339701.jpg?1313339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4" y="1275635"/>
            <a:ext cx="2808312" cy="36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.labirint.ru/rcimg/f14e796ab4624c18de982b705f4d38af/1920x1080/comments_pic/1132/05labc55g1313339701.jpg?1313339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6" y="1340768"/>
            <a:ext cx="2691796" cy="35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nigograd.com.ua/images/detailed/product_detailed_image_180637_44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64" y="1360908"/>
            <a:ext cx="2690002" cy="35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630450" y="6360912"/>
            <a:ext cx="406046" cy="4970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nterkniga.net/app/files/2019/01/978-5-389-05179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" y="836712"/>
            <a:ext cx="2936374" cy="46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nterkniga.net/app/files/2019/01/978-5-389-03751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2952328" cy="46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630450" y="6360912"/>
            <a:ext cx="406046" cy="4970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proxy.wellmax.eu/pipeline?operations=%5b%7b%22operation%22:%22convert%22,%22params%22:%7b%22background%22:%22255,255,255%22,%22type%22:%22jpeg%22%7d%7d,%7b%22operation%22:%22resize%22,%22params%22:%7b%22height%22:%22%22,%22width%22:1024%7d%7d%5d&amp;url=https://storage.wellmax.eu/public/images/goods/23337/d996319da6a3a0b1835a5e7a5f016cf317b694ba.jpg&amp;sign=YRqr8aThppyPyb-rc2by14VSIZtbCN8ejcpqEkwBk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80728"/>
            <a:ext cx="3178061" cy="4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knigogid.ru/storage/books/f/3ff586017a3f8251d9c90c4f99a7f8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630450" y="6360912"/>
            <a:ext cx="406046" cy="4970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523</Words>
  <Application>Microsoft Office PowerPoint</Application>
  <PresentationFormat>Экран (4:3)</PresentationFormat>
  <Paragraphs>105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46</cp:revision>
  <dcterms:created xsi:type="dcterms:W3CDTF">2020-08-17T11:11:57Z</dcterms:created>
  <dcterms:modified xsi:type="dcterms:W3CDTF">2020-10-20T19:06:07Z</dcterms:modified>
</cp:coreProperties>
</file>