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58" r:id="rId5"/>
    <p:sldId id="259" r:id="rId6"/>
    <p:sldId id="260" r:id="rId7"/>
    <p:sldId id="261" r:id="rId8"/>
    <p:sldId id="267" r:id="rId9"/>
    <p:sldId id="262" r:id="rId10"/>
    <p:sldId id="263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1014" y="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8269-5BF1-4F4B-A4DE-4DF38443E6BE}" type="datetimeFigureOut">
              <a:rPr lang="ru-RU" smtClean="0"/>
              <a:pPr/>
              <a:t>17.01.2021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A88FE-1D58-4D14-B287-F28864CC1C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5573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8269-5BF1-4F4B-A4DE-4DF38443E6BE}" type="datetimeFigureOut">
              <a:rPr lang="ru-RU" smtClean="0"/>
              <a:pPr/>
              <a:t>17.01.2021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A88FE-1D58-4D14-B287-F28864CC1C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219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8269-5BF1-4F4B-A4DE-4DF38443E6BE}" type="datetimeFigureOut">
              <a:rPr lang="ru-RU" smtClean="0"/>
              <a:pPr/>
              <a:t>17.01.2021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A88FE-1D58-4D14-B287-F28864CC1C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637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8269-5BF1-4F4B-A4DE-4DF38443E6BE}" type="datetimeFigureOut">
              <a:rPr lang="ru-RU" smtClean="0"/>
              <a:pPr/>
              <a:t>17.01.2021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A88FE-1D58-4D14-B287-F28864CC1C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357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8269-5BF1-4F4B-A4DE-4DF38443E6BE}" type="datetimeFigureOut">
              <a:rPr lang="ru-RU" smtClean="0"/>
              <a:pPr/>
              <a:t>17.01.2021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A88FE-1D58-4D14-B287-F28864CC1C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846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8269-5BF1-4F4B-A4DE-4DF38443E6BE}" type="datetimeFigureOut">
              <a:rPr lang="ru-RU" smtClean="0"/>
              <a:pPr/>
              <a:t>17.01.2021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A88FE-1D58-4D14-B287-F28864CC1C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724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8269-5BF1-4F4B-A4DE-4DF38443E6BE}" type="datetimeFigureOut">
              <a:rPr lang="ru-RU" smtClean="0"/>
              <a:pPr/>
              <a:t>17.01.2021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A88FE-1D58-4D14-B287-F28864CC1C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588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8269-5BF1-4F4B-A4DE-4DF38443E6BE}" type="datetimeFigureOut">
              <a:rPr lang="ru-RU" smtClean="0"/>
              <a:pPr/>
              <a:t>17.01.2021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A88FE-1D58-4D14-B287-F28864CC1C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010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8269-5BF1-4F4B-A4DE-4DF38443E6BE}" type="datetimeFigureOut">
              <a:rPr lang="ru-RU" smtClean="0"/>
              <a:pPr/>
              <a:t>17.01.2021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A88FE-1D58-4D14-B287-F28864CC1C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961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8269-5BF1-4F4B-A4DE-4DF38443E6BE}" type="datetimeFigureOut">
              <a:rPr lang="ru-RU" smtClean="0"/>
              <a:pPr/>
              <a:t>17.01.2021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A88FE-1D58-4D14-B287-F28864CC1C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157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8269-5BF1-4F4B-A4DE-4DF38443E6BE}" type="datetimeFigureOut">
              <a:rPr lang="ru-RU" smtClean="0"/>
              <a:pPr/>
              <a:t>17.01.2021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A88FE-1D58-4D14-B287-F28864CC1C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090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18269-5BF1-4F4B-A4DE-4DF38443E6BE}" type="datetimeFigureOut">
              <a:rPr lang="ru-RU" smtClean="0"/>
              <a:pPr/>
              <a:t>17.01.2021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5A88FE-1D58-4D14-B287-F28864CC1C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896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62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1948" y="1234144"/>
            <a:ext cx="885691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«ЗНАКИ ВАЖНЫЕ, ДОРОЖНЫЕ»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(СРЕДНЯЯ ГРУППА)</a:t>
            </a:r>
            <a:endParaRPr lang="ru-RU" sz="2800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41110" y="5884606"/>
            <a:ext cx="25410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Подготовила: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учитель-логопед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КУЛИБАБА В.А.</a:t>
            </a:r>
            <a:endParaRPr lang="ru-RU" sz="2400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62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90000"/>
                <a:lumOff val="10000"/>
              </a:schemeClr>
            </a:gs>
            <a:gs pos="61000">
              <a:schemeClr val="accent1">
                <a:lumMod val="45000"/>
                <a:lumOff val="55000"/>
              </a:schemeClr>
            </a:gs>
            <a:gs pos="78000">
              <a:schemeClr val="accent1">
                <a:lumMod val="45000"/>
                <a:lumOff val="55000"/>
              </a:schemeClr>
            </a:gs>
            <a:gs pos="97000">
              <a:schemeClr val="accent1">
                <a:lumMod val="30000"/>
                <a:lumOff val="7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2486" y="592132"/>
            <a:ext cx="4389710" cy="30032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" y="592132"/>
            <a:ext cx="4474907" cy="30032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9321" y="3550786"/>
            <a:ext cx="4474907" cy="30925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1675" y="3595425"/>
            <a:ext cx="4370811" cy="309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84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90000"/>
                <a:lumOff val="10000"/>
              </a:schemeClr>
            </a:gs>
            <a:gs pos="61000">
              <a:schemeClr val="accent1">
                <a:lumMod val="45000"/>
                <a:lumOff val="55000"/>
              </a:schemeClr>
            </a:gs>
            <a:gs pos="78000">
              <a:schemeClr val="accent1">
                <a:lumMod val="45000"/>
                <a:lumOff val="55000"/>
              </a:schemeClr>
            </a:gs>
            <a:gs pos="97000">
              <a:schemeClr val="accent1">
                <a:lumMod val="30000"/>
                <a:lumOff val="7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22576" y="1801833"/>
            <a:ext cx="77091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0000FF"/>
                </a:solidFill>
                <a:latin typeface="Garamond" panose="02020404030301010803" pitchFamily="18" charset="0"/>
              </a:rPr>
              <a:t>УДАЧИ НА ДОРОГАХ!</a:t>
            </a:r>
            <a:endParaRPr lang="ru-RU" sz="5400" b="1" dirty="0">
              <a:solidFill>
                <a:srgbClr val="0000FF"/>
              </a:solidFill>
              <a:latin typeface="Garamond" panose="02020404030301010803" pitchFamily="18" charset="0"/>
            </a:endParaRPr>
          </a:p>
        </p:txBody>
      </p:sp>
      <p:pic>
        <p:nvPicPr>
          <p:cNvPr id="1026" name="Picture 2" descr="http://mdou3rakit.narod.ru/PDD/hello_html_m24877e9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56" y="2725163"/>
            <a:ext cx="3193556" cy="413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24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/>
            </a:gs>
            <a:gs pos="25680">
              <a:srgbClr val="80A5D9"/>
            </a:gs>
            <a:gs pos="48000">
              <a:schemeClr val="accent1">
                <a:lumMod val="45000"/>
                <a:lumOff val="55000"/>
              </a:schemeClr>
            </a:gs>
            <a:gs pos="67000">
              <a:schemeClr val="accent1">
                <a:lumMod val="45000"/>
                <a:lumOff val="55000"/>
              </a:schemeClr>
            </a:gs>
            <a:gs pos="89000">
              <a:schemeClr val="accent1">
                <a:lumMod val="30000"/>
                <a:lumOff val="7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14" y="324465"/>
            <a:ext cx="12004575" cy="635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3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25680">
              <a:srgbClr val="80A5D9"/>
            </a:gs>
            <a:gs pos="48000">
              <a:schemeClr val="accent1">
                <a:lumMod val="45000"/>
                <a:lumOff val="55000"/>
              </a:schemeClr>
            </a:gs>
            <a:gs pos="67000">
              <a:schemeClr val="accent1">
                <a:lumMod val="45000"/>
                <a:lumOff val="55000"/>
              </a:schemeClr>
            </a:gs>
            <a:gs pos="89000">
              <a:schemeClr val="accent1">
                <a:lumMod val="30000"/>
                <a:lumOff val="7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834" y="176720"/>
            <a:ext cx="2566638" cy="26276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4243" y="2640403"/>
            <a:ext cx="2578832" cy="25788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4666" y="1554536"/>
            <a:ext cx="2499577" cy="24995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3075" y="3929819"/>
            <a:ext cx="2560542" cy="25605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70540" y="606819"/>
            <a:ext cx="44999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00FF"/>
                </a:solidFill>
                <a:latin typeface="Garamond" panose="02020404030301010803" pitchFamily="18" charset="0"/>
              </a:rPr>
              <a:t>ДОРОЖНЫЕ ЗНАКИ</a:t>
            </a:r>
            <a:endParaRPr lang="ru-RU" sz="3200" b="1" dirty="0">
              <a:solidFill>
                <a:srgbClr val="0000FF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30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/>
            </a:gs>
            <a:gs pos="48000">
              <a:schemeClr val="accent1">
                <a:lumMod val="45000"/>
                <a:lumOff val="55000"/>
              </a:schemeClr>
            </a:gs>
            <a:gs pos="67000">
              <a:schemeClr val="accent1">
                <a:lumMod val="45000"/>
                <a:lumOff val="55000"/>
              </a:schemeClr>
            </a:gs>
            <a:gs pos="89000">
              <a:schemeClr val="accent1">
                <a:lumMod val="30000"/>
                <a:lumOff val="7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0016" y="1006187"/>
            <a:ext cx="1668959" cy="16689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57630" y="1006186"/>
            <a:ext cx="1668959" cy="16689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4135" y="1008074"/>
            <a:ext cx="1667071" cy="16670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5520" y="2719391"/>
            <a:ext cx="7635240" cy="41828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14673" y="280219"/>
            <a:ext cx="33169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00FF"/>
                </a:solidFill>
                <a:latin typeface="Garamond" panose="02020404030301010803" pitchFamily="18" charset="0"/>
              </a:rPr>
              <a:t>ВЫБЕРИ ЗНАК</a:t>
            </a:r>
            <a:endParaRPr lang="ru-RU" sz="3200" b="1" dirty="0">
              <a:solidFill>
                <a:srgbClr val="0000FF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15244" y="1006186"/>
            <a:ext cx="1630236" cy="166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959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/>
            </a:gs>
            <a:gs pos="48000">
              <a:schemeClr val="accent1">
                <a:lumMod val="45000"/>
                <a:lumOff val="55000"/>
              </a:schemeClr>
            </a:gs>
            <a:gs pos="67000">
              <a:schemeClr val="accent1">
                <a:lumMod val="45000"/>
                <a:lumOff val="55000"/>
              </a:schemeClr>
            </a:gs>
            <a:gs pos="89000">
              <a:schemeClr val="accent1">
                <a:lumMod val="30000"/>
                <a:lumOff val="7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3266" y="1092206"/>
            <a:ext cx="1670449" cy="16704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0952" y="1092207"/>
            <a:ext cx="1627773" cy="16704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601" y="1119247"/>
            <a:ext cx="1670449" cy="16704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8050" y="2789696"/>
            <a:ext cx="7409123" cy="40683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74144" y="324465"/>
            <a:ext cx="33169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00FF"/>
                </a:solidFill>
                <a:latin typeface="Garamond" panose="02020404030301010803" pitchFamily="18" charset="0"/>
              </a:rPr>
              <a:t>ВЫБЕРИ ЗНАК</a:t>
            </a:r>
            <a:endParaRPr lang="ru-RU" sz="3200" b="1" dirty="0">
              <a:solidFill>
                <a:srgbClr val="0000FF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9535" y="1092205"/>
            <a:ext cx="1670449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83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90000"/>
                <a:lumOff val="10000"/>
              </a:schemeClr>
            </a:gs>
            <a:gs pos="61000">
              <a:schemeClr val="accent1">
                <a:lumMod val="45000"/>
                <a:lumOff val="55000"/>
              </a:schemeClr>
            </a:gs>
            <a:gs pos="78000">
              <a:schemeClr val="accent1">
                <a:lumMod val="45000"/>
                <a:lumOff val="55000"/>
              </a:schemeClr>
            </a:gs>
            <a:gs pos="97000">
              <a:schemeClr val="accent1">
                <a:lumMod val="30000"/>
                <a:lumOff val="7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3010" y="1133982"/>
            <a:ext cx="1627773" cy="16704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6358" y="1133981"/>
            <a:ext cx="1670449" cy="16704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8777" y="1133982"/>
            <a:ext cx="1670449" cy="16704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4548" y="2804431"/>
            <a:ext cx="7329948" cy="405356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393288" y="422909"/>
            <a:ext cx="33169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>
                <a:solidFill>
                  <a:srgbClr val="0000FF"/>
                </a:solidFill>
                <a:latin typeface="Garamond" panose="02020404030301010803" pitchFamily="18" charset="0"/>
              </a:rPr>
              <a:t>ВЫБЕРИ ЗНАК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414" y="1133982"/>
            <a:ext cx="1670449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46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90000"/>
                <a:lumOff val="10000"/>
              </a:schemeClr>
            </a:gs>
            <a:gs pos="61000">
              <a:schemeClr val="accent1">
                <a:lumMod val="45000"/>
                <a:lumOff val="55000"/>
              </a:schemeClr>
            </a:gs>
            <a:gs pos="78000">
              <a:schemeClr val="accent1">
                <a:lumMod val="45000"/>
                <a:lumOff val="55000"/>
              </a:schemeClr>
            </a:gs>
            <a:gs pos="97000">
              <a:schemeClr val="accent1">
                <a:lumMod val="30000"/>
                <a:lumOff val="7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4999" y="2731770"/>
            <a:ext cx="6964680" cy="41262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887" y="1040965"/>
            <a:ext cx="1670449" cy="16704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848" y="1040967"/>
            <a:ext cx="1670449" cy="16704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1871" y="1040966"/>
            <a:ext cx="1670449" cy="16704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2895" y="1061319"/>
            <a:ext cx="1627773" cy="167044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578872" y="206476"/>
            <a:ext cx="33169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>
                <a:solidFill>
                  <a:srgbClr val="0000FF"/>
                </a:solidFill>
                <a:latin typeface="Garamond" panose="02020404030301010803" pitchFamily="18" charset="0"/>
              </a:rPr>
              <a:t>ВЫБЕРИ ЗНАК</a:t>
            </a:r>
          </a:p>
        </p:txBody>
      </p:sp>
    </p:spTree>
    <p:extLst>
      <p:ext uri="{BB962C8B-B14F-4D97-AF65-F5344CB8AC3E}">
        <p14:creationId xmlns:p14="http://schemas.microsoft.com/office/powerpoint/2010/main" val="340772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/>
            </a:gs>
            <a:gs pos="57000">
              <a:schemeClr val="accent1">
                <a:lumMod val="45000"/>
                <a:lumOff val="55000"/>
              </a:schemeClr>
            </a:gs>
            <a:gs pos="7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1" y="-26404"/>
            <a:ext cx="9276734" cy="688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4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90000"/>
                <a:lumOff val="10000"/>
              </a:schemeClr>
            </a:gs>
            <a:gs pos="61000">
              <a:schemeClr val="accent1">
                <a:lumMod val="45000"/>
                <a:lumOff val="55000"/>
              </a:schemeClr>
            </a:gs>
            <a:gs pos="78000">
              <a:schemeClr val="accent1">
                <a:lumMod val="45000"/>
                <a:lumOff val="55000"/>
              </a:schemeClr>
            </a:gs>
            <a:gs pos="97000">
              <a:schemeClr val="accent1">
                <a:lumMod val="30000"/>
                <a:lumOff val="7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149" y="0"/>
            <a:ext cx="10633586" cy="68527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0400" y="221226"/>
            <a:ext cx="66383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00FF"/>
                </a:solidFill>
                <a:latin typeface="Garamond" panose="02020404030301010803" pitchFamily="18" charset="0"/>
              </a:rPr>
              <a:t>ТРОТУАР И ПРОЕЗЖАЯ ЧАСТЬ</a:t>
            </a:r>
            <a:endParaRPr lang="ru-RU" sz="3200" b="1" dirty="0">
              <a:solidFill>
                <a:srgbClr val="0000FF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41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34</Words>
  <Application>Microsoft Office PowerPoint</Application>
  <PresentationFormat>Широкоэкранный</PresentationFormat>
  <Paragraphs>12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Garamond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24</cp:revision>
  <dcterms:created xsi:type="dcterms:W3CDTF">2020-10-13T18:20:40Z</dcterms:created>
  <dcterms:modified xsi:type="dcterms:W3CDTF">2021-01-17T20:04:41Z</dcterms:modified>
</cp:coreProperties>
</file>