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7" r:id="rId3"/>
    <p:sldId id="272" r:id="rId4"/>
    <p:sldId id="302" r:id="rId5"/>
    <p:sldId id="307" r:id="rId6"/>
    <p:sldId id="304" r:id="rId7"/>
    <p:sldId id="303" r:id="rId8"/>
    <p:sldId id="305" r:id="rId9"/>
    <p:sldId id="306" r:id="rId10"/>
    <p:sldId id="308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s://www.libex.ru/img/x/17/39/95e57.jpg"/>
          <p:cNvPicPr>
            <a:picLocks noChangeAspect="1" noChangeArrowheads="1"/>
          </p:cNvPicPr>
          <p:nvPr/>
        </p:nvPicPr>
        <p:blipFill>
          <a:blip r:embed="rId2"/>
          <a:srcRect l="9814" t="70969" r="9213" b="6451"/>
          <a:stretch>
            <a:fillRect/>
          </a:stretch>
        </p:blipFill>
        <p:spPr bwMode="auto">
          <a:xfrm>
            <a:off x="3581400" y="3505200"/>
            <a:ext cx="2133600" cy="93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0" y="4953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0" dirty="0">
                <a:solidFill>
                  <a:srgbClr val="C00000"/>
                </a:solidFill>
                <a:latin typeface="Georgia" pitchFamily="18" charset="0"/>
              </a:rPr>
              <a:t>Леонид Николаевич Андреев</a:t>
            </a:r>
          </a:p>
          <a:p>
            <a:pPr algn="ctr"/>
            <a:r>
              <a:rPr lang="ru-RU" sz="3600" i="0" dirty="0">
                <a:solidFill>
                  <a:srgbClr val="C00000"/>
                </a:solidFill>
                <a:latin typeface="Georgia" pitchFamily="18" charset="0"/>
              </a:rPr>
              <a:t>(1871-1919)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6096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Georgia" pitchFamily="18" charset="0"/>
              </a:rPr>
              <a:t>ДИДАКТИЧЕСКИЙ МАТЕРИАЛ </a:t>
            </a:r>
            <a:r>
              <a:rPr lang="ru-RU" sz="1600" dirty="0" smtClean="0">
                <a:latin typeface="Georgia" pitchFamily="18" charset="0"/>
              </a:rPr>
              <a:t>К </a:t>
            </a:r>
            <a:r>
              <a:rPr lang="ru-RU" sz="1600" dirty="0">
                <a:latin typeface="Georgia" pitchFamily="18" charset="0"/>
              </a:rPr>
              <a:t>УРОКУ ЛИТЕРАТУРЫ В 7 КЛАССЕ</a:t>
            </a: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0" dirty="0">
                <a:latin typeface="Georgia" pitchFamily="18" charset="0"/>
              </a:rPr>
              <a:t>Автор презентации: </a:t>
            </a:r>
            <a:r>
              <a:rPr lang="ru-RU" sz="1600" i="0" dirty="0" err="1">
                <a:latin typeface="Georgia" pitchFamily="18" charset="0"/>
              </a:rPr>
              <a:t>Печказова</a:t>
            </a:r>
            <a:r>
              <a:rPr lang="ru-RU" sz="1600" i="0" dirty="0">
                <a:latin typeface="Georgia" pitchFamily="18" charset="0"/>
              </a:rPr>
              <a:t> Светлана Петровна,</a:t>
            </a:r>
          </a:p>
          <a:p>
            <a:pPr algn="ctr"/>
            <a:r>
              <a:rPr lang="ru-RU" sz="1600" i="0" dirty="0">
                <a:latin typeface="Georgia" pitchFamily="18" charset="0"/>
              </a:rPr>
              <a:t>учитель литературы МБОУ «Лицей №1» </a:t>
            </a:r>
          </a:p>
          <a:p>
            <a:pPr algn="ctr"/>
            <a:r>
              <a:rPr lang="ru-RU" sz="1600" i="0" dirty="0">
                <a:latin typeface="Georgia" pitchFamily="18" charset="0"/>
              </a:rPr>
              <a:t>р.п.Чамзинка Республики Мордовия</a:t>
            </a:r>
          </a:p>
        </p:txBody>
      </p:sp>
      <p:pic>
        <p:nvPicPr>
          <p:cNvPr id="3078" name="Picture 7" descr="https://www.libex.ru/img/x/17/39/95e57.jpg"/>
          <p:cNvPicPr>
            <a:picLocks noChangeAspect="1" noChangeArrowheads="1"/>
          </p:cNvPicPr>
          <p:nvPr/>
        </p:nvPicPr>
        <p:blipFill>
          <a:blip r:embed="rId2"/>
          <a:srcRect l="9814" t="6451" r="9213" b="30646"/>
          <a:stretch>
            <a:fillRect/>
          </a:stretch>
        </p:blipFill>
        <p:spPr bwMode="auto">
          <a:xfrm>
            <a:off x="3581400" y="1143000"/>
            <a:ext cx="2133600" cy="2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343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ТЕСТ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Какое произведение Леонида Андреева вы должны были прочитать: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62600" y="16764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«</a:t>
            </a:r>
            <a:r>
              <a:rPr lang="ru-RU" sz="2000" dirty="0" err="1" smtClean="0">
                <a:latin typeface="Georgia" pitchFamily="18" charset="0"/>
              </a:rPr>
              <a:t>Баргамот</a:t>
            </a:r>
            <a:r>
              <a:rPr lang="ru-RU" sz="2000" dirty="0" smtClean="0">
                <a:latin typeface="Georgia" pitchFamily="18" charset="0"/>
              </a:rPr>
              <a:t> и </a:t>
            </a:r>
            <a:r>
              <a:rPr lang="ru-RU" sz="2000" dirty="0" err="1" smtClean="0">
                <a:latin typeface="Georgia" pitchFamily="18" charset="0"/>
              </a:rPr>
              <a:t>Гараська</a:t>
            </a:r>
            <a:r>
              <a:rPr lang="ru-RU" sz="2000" dirty="0" smtClean="0">
                <a:latin typeface="Georgia" pitchFamily="18" charset="0"/>
              </a:rPr>
              <a:t>»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29000" y="16764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«Кусака»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57200" y="16764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«Петька на даче»</a:t>
            </a:r>
          </a:p>
        </p:txBody>
      </p:sp>
      <p:grpSp>
        <p:nvGrpSpPr>
          <p:cNvPr id="23" name="Группа 15"/>
          <p:cNvGrpSpPr>
            <a:grpSpLocks/>
          </p:cNvGrpSpPr>
          <p:nvPr/>
        </p:nvGrpSpPr>
        <p:grpSpPr bwMode="auto">
          <a:xfrm>
            <a:off x="1143000" y="2133600"/>
            <a:ext cx="6934200" cy="4191000"/>
            <a:chOff x="381000" y="1295400"/>
            <a:chExt cx="8382000" cy="5029200"/>
          </a:xfrm>
        </p:grpSpPr>
        <p:pic>
          <p:nvPicPr>
            <p:cNvPr id="25" name="Picture 7" descr="https://im0-tub-ru.yandex.net/i?id=dedd2ec8775bb7b5976b930b976bed52-l&amp;n=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1295400"/>
              <a:ext cx="1676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 descr="https://cv5.litres.ru/pub/c/elektronnaya-kniga/cover_max1500/6899757-leonid-andreev-cvetok-pod-nogou-689975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7400" y="1295400"/>
              <a:ext cx="1676399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 descr="https://avatars.mds.yandex.net/get-marketpic/1591542/market_C_bLzZmBOB-OLD1GSyBKpA/ori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3800" y="1295400"/>
              <a:ext cx="1676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https://static.auction.ru/offer_images/2015/08/12/03/big/4/4SwpkzxNlwA/andreev_l_n_petka_na_dache.jpg"/>
            <p:cNvPicPr>
              <a:picLocks noChangeAspect="1" noChangeArrowheads="1"/>
            </p:cNvPicPr>
            <p:nvPr/>
          </p:nvPicPr>
          <p:blipFill>
            <a:blip r:embed="rId9"/>
            <a:srcRect l="7619" t="8334" r="4816" b="6667"/>
            <a:stretch>
              <a:fillRect/>
            </a:stretch>
          </p:blipFill>
          <p:spPr bwMode="auto">
            <a:xfrm>
              <a:off x="5410200" y="1295400"/>
              <a:ext cx="1676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5" descr="https://chitatel.by/storage/product/19/18585b966b454e371052d800d7712f16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86600" y="1295400"/>
              <a:ext cx="1676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7" descr="https://im0-tub-ru.yandex.net/i?id=c8d7837a353fb08471607d47d94ed13f-l&amp;n=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48400" y="3810000"/>
              <a:ext cx="1718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9" descr="https://detectivebookshop.ru/image/1003208503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48200" y="3810000"/>
              <a:ext cx="164703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1" descr="https://pbs.twimg.com/media/ECd3ARwXYAI9SJ_.jpg:larg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95600" y="3810000"/>
              <a:ext cx="1752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3" descr="https://ds04.infourok.ru/uploads/ex/00b9/000afd38-00d909d6/hello_html_m7dfb08c2.jpg"/>
            <p:cNvPicPr>
              <a:picLocks noChangeAspect="1" noChangeArrowheads="1"/>
            </p:cNvPicPr>
            <p:nvPr/>
          </p:nvPicPr>
          <p:blipFill>
            <a:blip r:embed="rId14"/>
            <a:srcRect l="3947" r="5263" b="13158"/>
            <a:stretch>
              <a:fillRect/>
            </a:stretch>
          </p:blipFill>
          <p:spPr bwMode="auto">
            <a:xfrm>
              <a:off x="1219200" y="3810000"/>
              <a:ext cx="1676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нига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489575" cy="312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948008">
            <a:off x="4954802" y="3554256"/>
            <a:ext cx="10191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3962400" y="6019800"/>
            <a:ext cx="990608" cy="228600"/>
          </a:xfrm>
          <a:prstGeom prst="actionButtonBlank">
            <a:avLst/>
          </a:prstGeom>
          <a:solidFill>
            <a:srgbClr val="FFFFFF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cs typeface="Times New Roman" pitchFamily="18" charset="0"/>
              </a:rPr>
              <a:t>ВЫХОД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Всем спасибо!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4"/>
          <p:cNvSpPr>
            <a:spLocks noChangeArrowheads="1"/>
          </p:cNvSpPr>
          <p:nvPr/>
        </p:nvSpPr>
        <p:spPr bwMode="auto">
          <a:xfrm>
            <a:off x="914400" y="2819400"/>
            <a:ext cx="7162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Егорова Н.В., Макарова Б.А. Универсальные поурочные разработки по литературе: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>
                <a:latin typeface="Georgia" pitchFamily="18" charset="0"/>
              </a:rPr>
              <a:t>класс  – М.: ВАКО, </a:t>
            </a:r>
            <a:r>
              <a:rPr lang="ru-RU" dirty="0" smtClean="0">
                <a:latin typeface="Georgia" pitchFamily="18" charset="0"/>
              </a:rPr>
              <a:t>2018</a:t>
            </a:r>
            <a:endParaRPr lang="ru-RU" dirty="0">
              <a:latin typeface="Georgia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Ерёмина О.А. Уроки литературы в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>
                <a:latin typeface="Georgia" pitchFamily="18" charset="0"/>
              </a:rPr>
              <a:t>классе: кн. для учителя – М: Просвещение, </a:t>
            </a:r>
            <a:r>
              <a:rPr lang="ru-RU" dirty="0" smtClean="0">
                <a:latin typeface="Georgia" pitchFamily="18" charset="0"/>
              </a:rPr>
              <a:t>2019</a:t>
            </a:r>
            <a:endParaRPr lang="ru-RU" dirty="0">
              <a:latin typeface="Georgia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Литература.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 err="1">
                <a:latin typeface="Georgia" pitchFamily="18" charset="0"/>
              </a:rPr>
              <a:t>кл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Учеб.-хрестоматия</a:t>
            </a:r>
            <a:r>
              <a:rPr lang="ru-RU" dirty="0">
                <a:latin typeface="Georgia" pitchFamily="18" charset="0"/>
              </a:rPr>
              <a:t> для </a:t>
            </a:r>
            <a:r>
              <a:rPr lang="ru-RU" dirty="0" err="1">
                <a:latin typeface="Georgia" pitchFamily="18" charset="0"/>
              </a:rPr>
              <a:t>общеобразоват</a:t>
            </a:r>
            <a:r>
              <a:rPr lang="ru-RU" dirty="0">
                <a:latin typeface="Georgia" pitchFamily="18" charset="0"/>
              </a:rPr>
              <a:t>. учреждений. В 4 ч./ </a:t>
            </a:r>
            <a:r>
              <a:rPr lang="ru-RU" dirty="0" err="1">
                <a:latin typeface="Georgia" pitchFamily="18" charset="0"/>
              </a:rPr>
              <a:t>Полухина</a:t>
            </a:r>
            <a:r>
              <a:rPr lang="ru-RU" dirty="0">
                <a:latin typeface="Georgia" pitchFamily="18" charset="0"/>
              </a:rPr>
              <a:t> В.П.; под ред. Коровиной В.Я.  – М.: Просвещение, </a:t>
            </a:r>
            <a:r>
              <a:rPr lang="ru-RU" dirty="0" smtClean="0">
                <a:latin typeface="Georgia" pitchFamily="18" charset="0"/>
              </a:rPr>
              <a:t>2018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Использованный материал: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проверить уровень знания и понимания учениками </a:t>
            </a:r>
            <a:r>
              <a:rPr lang="ru-RU" dirty="0" smtClean="0">
                <a:latin typeface="Georgia" pitchFamily="18" charset="0"/>
              </a:rPr>
              <a:t>фактов биографии Леонида Николаевича Андреева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Georgia" pitchFamily="18" charset="0"/>
              </a:rPr>
              <a:t>Цель урока:</a:t>
            </a:r>
          </a:p>
        </p:txBody>
      </p:sp>
      <p:pic>
        <p:nvPicPr>
          <p:cNvPr id="4" name="Picture 11" descr="https://i.pinimg.com/736x/36/8c/a2/368ca2645feb44c0b63f87ab6ac80e10.jpg"/>
          <p:cNvPicPr>
            <a:picLocks noChangeAspect="1" noChangeArrowheads="1"/>
          </p:cNvPicPr>
          <p:nvPr/>
        </p:nvPicPr>
        <p:blipFill>
          <a:blip r:embed="rId2"/>
          <a:srcRect l="5670" t="4732" r="6437"/>
          <a:stretch>
            <a:fillRect/>
          </a:stretch>
        </p:blipFill>
        <p:spPr bwMode="auto">
          <a:xfrm>
            <a:off x="2971800" y="2286000"/>
            <a:ext cx="3167816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ПРОВЕРЬТЕ СЕБЯ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276600" y="5715000"/>
            <a:ext cx="2705112" cy="476272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cap="all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Начать ТЕСТ</a:t>
            </a:r>
            <a:endParaRPr lang="ru-RU" sz="2800" cap="all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.pinimg.com/originals/30/97/2e/30972e12557b62837a95bcec70283f3e.jpg"/>
          <p:cNvPicPr>
            <a:picLocks noChangeAspect="1" noChangeArrowheads="1"/>
          </p:cNvPicPr>
          <p:nvPr/>
        </p:nvPicPr>
        <p:blipFill>
          <a:blip r:embed="rId3"/>
          <a:srcRect l="9900" t="4255"/>
          <a:stretch>
            <a:fillRect/>
          </a:stretch>
        </p:blipFill>
        <p:spPr bwMode="auto">
          <a:xfrm>
            <a:off x="2971800" y="990600"/>
            <a:ext cx="321500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каком году родился Леонид Андреев: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1891 г.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38200" y="12954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1871 г.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172200" y="1066800"/>
            <a:ext cx="2514600" cy="2514600"/>
            <a:chOff x="609600" y="762000"/>
            <a:chExt cx="2602290" cy="2737935"/>
          </a:xfrm>
        </p:grpSpPr>
        <p:pic>
          <p:nvPicPr>
            <p:cNvPr id="22" name="Picture 2" descr="D:\Презентации\Андреев\130392333_41.jpg"/>
            <p:cNvPicPr>
              <a:picLocks noChangeAspect="1" noChangeArrowheads="1"/>
            </p:cNvPicPr>
            <p:nvPr/>
          </p:nvPicPr>
          <p:blipFill>
            <a:blip r:embed="rId6"/>
            <a:srcRect l="8095" r="9365" b="13158"/>
            <a:stretch>
              <a:fillRect/>
            </a:stretch>
          </p:blipFill>
          <p:spPr bwMode="auto">
            <a:xfrm>
              <a:off x="609600" y="762000"/>
              <a:ext cx="2602290" cy="27379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" descr="D:\Презентации\Андреев\130392333_41.jpg"/>
            <p:cNvPicPr>
              <a:picLocks noChangeAspect="1" noChangeArrowheads="1"/>
            </p:cNvPicPr>
            <p:nvPr/>
          </p:nvPicPr>
          <p:blipFill>
            <a:blip r:embed="rId6"/>
            <a:srcRect l="72858" t="8095" r="9364" b="83015"/>
            <a:stretch>
              <a:fillRect/>
            </a:stretch>
          </p:blipFill>
          <p:spPr bwMode="auto">
            <a:xfrm>
              <a:off x="2590800" y="762000"/>
              <a:ext cx="609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каком городе родился Леонид Андреев: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562600" y="48768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Казань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562600" y="42672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Москва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3" name="Picture 4" descr="http://lgz.ru/upload/iblock/184/184b478c82aeae4ebe5bc9173492dde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962400"/>
            <a:ext cx="413542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1881 г.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5562600" y="5562600"/>
            <a:ext cx="209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Орёл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детские годы Андреев всерьёз занимался: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шахматами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77000" y="14478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фехтованием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057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Любимым занятием Андреева всегда было: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733800" y="35052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рисование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733800" y="4876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плавание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2971800" y="14478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рисованием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733800" y="41910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чтение</a:t>
            </a:r>
          </a:p>
        </p:txBody>
      </p:sp>
      <p:pic>
        <p:nvPicPr>
          <p:cNvPr id="23554" name="Picture 2" descr="https://static.auction.ru/offer_images/cmn8/2019/06/14/11/big/V/VDjxIMnQfxk/leonid_andreev_leonid_andrejew_chistaja.jpg"/>
          <p:cNvPicPr>
            <a:picLocks noChangeAspect="1" noChangeArrowheads="1"/>
          </p:cNvPicPr>
          <p:nvPr/>
        </p:nvPicPr>
        <p:blipFill>
          <a:blip r:embed="rId6"/>
          <a:srcRect t="14063"/>
          <a:stretch>
            <a:fillRect/>
          </a:stretch>
        </p:blipFill>
        <p:spPr bwMode="auto">
          <a:xfrm>
            <a:off x="5791200" y="2667000"/>
            <a:ext cx="2797175" cy="379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Какое образование получил Андреев: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14478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педагогическое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05200" y="1447800"/>
            <a:ext cx="240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экономическое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Знакомство с каким писателем имело на Андреева огромное влияние: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038600" y="44958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Викентий</a:t>
            </a:r>
            <a:r>
              <a:rPr lang="ru-RU" sz="2000" dirty="0" smtClean="0">
                <a:latin typeface="Georgia" pitchFamily="18" charset="0"/>
              </a:rPr>
              <a:t> Вересаев 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4114800" y="38862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Иван Бунин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324600" y="14478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юридическое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114800" y="5181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Максим Горький</a:t>
            </a:r>
          </a:p>
        </p:txBody>
      </p:sp>
      <p:pic>
        <p:nvPicPr>
          <p:cNvPr id="14" name="Picture 7" descr="https://avatars.mds.yandex.net/get-zen_doc/1579004/pub_5d0a6afd42c5c800b003d500_5d0a8a0a27e94d00b074c545/scale_1200"/>
          <p:cNvPicPr>
            <a:picLocks noChangeAspect="1" noChangeArrowheads="1"/>
          </p:cNvPicPr>
          <p:nvPr/>
        </p:nvPicPr>
        <p:blipFill>
          <a:blip r:embed="rId6"/>
          <a:srcRect l="10789" t="15032" r="13055"/>
          <a:stretch>
            <a:fillRect/>
          </a:stretch>
        </p:blipFill>
        <p:spPr bwMode="auto">
          <a:xfrm>
            <a:off x="533400" y="3352800"/>
            <a:ext cx="218694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Родоначальником какого направления искусства в России считается Андреев: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05200" y="19050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сентиментализма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77000" y="19050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футуризма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Каким псевдонимом Андреев подписывали свои первые фельетоны: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733800" y="4495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Georgia" pitchFamily="18" charset="0"/>
              </a:rPr>
              <a:t>Jamm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Lynch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733800" y="38862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Georgia" pitchFamily="18" charset="0"/>
              </a:rPr>
              <a:t>L.A.Lynch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85800" y="1905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экспрессионизма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733800" y="5181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Georgia" pitchFamily="18" charset="0"/>
              </a:rPr>
              <a:t>James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Lynch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18" name="Picture 7" descr="https://img02litfund.ru/images/lots/99s1/99s1-111-2067-2-V1175244.jpg"/>
          <p:cNvPicPr>
            <a:picLocks noChangeAspect="1" noChangeArrowheads="1"/>
          </p:cNvPicPr>
          <p:nvPr/>
        </p:nvPicPr>
        <p:blipFill>
          <a:blip r:embed="rId6"/>
          <a:srcRect t="15100" b="4369"/>
          <a:stretch>
            <a:fillRect/>
          </a:stretch>
        </p:blipFill>
        <p:spPr bwMode="auto">
          <a:xfrm>
            <a:off x="6172200" y="3276600"/>
            <a:ext cx="2514600" cy="317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Какое произведение Андреева отметил Максим Горький: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«Жили-были»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77000" y="19050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«Кусака»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каком году эмигрировал Андреев: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733800" y="35052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1905 г.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733800" y="4876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1909 </a:t>
            </a:r>
            <a:r>
              <a:rPr lang="ru-RU" sz="2000" dirty="0" smtClean="0">
                <a:latin typeface="Georgia" pitchFamily="18" charset="0"/>
              </a:rPr>
              <a:t>г.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2971800" y="19050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«</a:t>
            </a:r>
            <a:r>
              <a:rPr lang="ru-RU" sz="2000" dirty="0" err="1" smtClean="0">
                <a:latin typeface="Georgia" pitchFamily="18" charset="0"/>
              </a:rPr>
              <a:t>Баргамот</a:t>
            </a:r>
            <a:r>
              <a:rPr lang="ru-RU" sz="2000" dirty="0" smtClean="0">
                <a:latin typeface="Georgia" pitchFamily="18" charset="0"/>
              </a:rPr>
              <a:t> и </a:t>
            </a:r>
            <a:r>
              <a:rPr lang="ru-RU" sz="2000" dirty="0" err="1" smtClean="0">
                <a:latin typeface="Georgia" pitchFamily="18" charset="0"/>
              </a:rPr>
              <a:t>Гараська</a:t>
            </a:r>
            <a:r>
              <a:rPr lang="ru-RU" sz="2000" dirty="0" smtClean="0">
                <a:latin typeface="Georgia" pitchFamily="18" charset="0"/>
              </a:rPr>
              <a:t>»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733800" y="41910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1906 г.</a:t>
            </a:r>
          </a:p>
        </p:txBody>
      </p:sp>
      <p:pic>
        <p:nvPicPr>
          <p:cNvPr id="1026" name="Picture 2" descr="http://164017.selcdn.com/litrio/books/cover/21/06/45/21064592.jpg"/>
          <p:cNvPicPr>
            <a:picLocks noChangeAspect="1" noChangeArrowheads="1"/>
          </p:cNvPicPr>
          <p:nvPr/>
        </p:nvPicPr>
        <p:blipFill>
          <a:blip r:embed="rId6"/>
          <a:srcRect b="5263"/>
          <a:stretch>
            <a:fillRect/>
          </a:stretch>
        </p:blipFill>
        <p:spPr bwMode="auto">
          <a:xfrm>
            <a:off x="6019800" y="2819400"/>
            <a:ext cx="2514600" cy="362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286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От чего скончался Леонид Андреев: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810000" y="39624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от малярии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810000" y="32766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от цирроза печени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810000" y="46482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от порока сердца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каком возрасте умер Андреев: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в возрасте 39 лет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48400" y="1447800"/>
            <a:ext cx="232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в возрасте 63 лет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71800" y="14478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в возрасте 48 лет</a:t>
            </a:r>
          </a:p>
        </p:txBody>
      </p:sp>
      <p:pic>
        <p:nvPicPr>
          <p:cNvPr id="24" name="Picture 8" descr="D:\Презентации\Андреев\andreev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743200"/>
            <a:ext cx="28194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7" grpId="1"/>
      <p:bldP spid="47" grpId="2"/>
      <p:bldP spid="49" grpId="0"/>
      <p:bldP spid="49" grpId="1"/>
      <p:bldP spid="49" grpId="2"/>
      <p:bldP spid="55" grpId="0"/>
      <p:bldP spid="55" grpId="1"/>
      <p:bldP spid="55" grpId="2"/>
      <p:bldP spid="19" grpId="0"/>
      <p:bldP spid="19" grpId="1"/>
      <p:bldP spid="20" grpId="0"/>
      <p:bldP spid="20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313</Words>
  <PresentationFormat>Экран (4:3)</PresentationFormat>
  <Paragraphs>70</Paragraphs>
  <Slides>12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2017-04-10T06:30:38Z</dcterms:created>
  <dcterms:modified xsi:type="dcterms:W3CDTF">2020-03-31T11:25:04Z</dcterms:modified>
</cp:coreProperties>
</file>