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7" r:id="rId3"/>
    <p:sldId id="269" r:id="rId4"/>
    <p:sldId id="275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B058F-33A4-4FD2-B5E9-B19E8CD5CAC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C6169-08D3-45CC-B2F0-DC632C4B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2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EA27-1414-4154-A02C-024189952E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3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3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5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3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5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7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2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8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9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8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95CE-758B-4737-B4AC-FE9DB5ADA5D0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B2A1-0EAD-4432-A878-311D3C01A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МНОГООБРАЗИЕ </a:t>
            </a:r>
            <a:br>
              <a:rPr lang="ru-RU" dirty="0" smtClean="0"/>
            </a:br>
            <a:r>
              <a:rPr lang="ru-RU" dirty="0" smtClean="0"/>
              <a:t>ЖИЗНЕННЫХ ФОРМ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mtClean="0"/>
              <a:t>Учитель </a:t>
            </a:r>
            <a:r>
              <a:rPr lang="ru-RU" dirty="0"/>
              <a:t>биологии и химии:</a:t>
            </a:r>
          </a:p>
          <a:p>
            <a:pPr algn="r"/>
            <a:r>
              <a:rPr lang="ru-RU" dirty="0"/>
              <a:t>Буркова Светлана Александровна</a:t>
            </a:r>
          </a:p>
          <a:p>
            <a:pPr algn="r"/>
            <a:r>
              <a:rPr lang="ru-RU" dirty="0"/>
              <a:t>МБОУ СОШ №12 </a:t>
            </a:r>
          </a:p>
          <a:p>
            <a:pPr algn="r"/>
            <a:r>
              <a:rPr lang="ru-RU" dirty="0" err="1"/>
              <a:t>г.Грязи</a:t>
            </a:r>
            <a:r>
              <a:rPr lang="ru-RU" dirty="0"/>
              <a:t> Липецкой обл.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75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ЯБЛОНЯ</a:t>
            </a:r>
            <a:endParaRPr lang="ru-RU" dirty="0"/>
          </a:p>
        </p:txBody>
      </p:sp>
      <p:pic>
        <p:nvPicPr>
          <p:cNvPr id="4098" name="Picture 2" descr="http://plantagenature.weebly.com/uploads/4/7/3/6/47363519/1021652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6049323" cy="604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ДУБ</a:t>
            </a:r>
            <a:endParaRPr lang="ru-RU" dirty="0"/>
          </a:p>
        </p:txBody>
      </p:sp>
      <p:pic>
        <p:nvPicPr>
          <p:cNvPr id="5122" name="Picture 2" descr="http://i.artfile.ru/1600x1200_601604_%5bwww.ArtFile.ru%5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2" y="515440"/>
            <a:ext cx="7555995" cy="56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andchaftprofit.ru/files/images/catalog/gallery_5ee1f6ecc79a98ed99dc9f3a7b5a1a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04" y="3111690"/>
            <a:ext cx="4853012" cy="36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КЛЁН</a:t>
            </a:r>
            <a:endParaRPr lang="ru-RU" dirty="0"/>
          </a:p>
        </p:txBody>
      </p:sp>
      <p:pic>
        <p:nvPicPr>
          <p:cNvPr id="6146" name="Picture 2" descr="http://www.planetaskazok.ru/images/stories/uznaika/rasskajite_detyam/o_derevyah/img_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7"/>
          <a:stretch/>
        </p:blipFill>
        <p:spPr bwMode="auto">
          <a:xfrm>
            <a:off x="838199" y="1027906"/>
            <a:ext cx="7664355" cy="54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БЕРЁЗА</a:t>
            </a:r>
            <a:endParaRPr lang="ru-RU" dirty="0"/>
          </a:p>
        </p:txBody>
      </p:sp>
      <p:pic>
        <p:nvPicPr>
          <p:cNvPr id="7170" name="Picture 2" descr="http://profison.ru/image/cache/data-ormatek-natura-bereza-1000x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0" y="365124"/>
            <a:ext cx="5987943" cy="5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ОСИНА</a:t>
            </a:r>
            <a:endParaRPr lang="ru-RU" dirty="0"/>
          </a:p>
        </p:txBody>
      </p:sp>
      <p:pic>
        <p:nvPicPr>
          <p:cNvPr id="8194" name="Picture 2" descr="http://www.kemdetki.ru/media/upload/2015/09/22/DEQ7i77fth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 bwMode="auto">
          <a:xfrm>
            <a:off x="-180426" y="0"/>
            <a:ext cx="57214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remediumplanta.ru/herba/imgherba/os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2" y="2553410"/>
            <a:ext cx="64389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МАЛИНА</a:t>
            </a:r>
            <a:endParaRPr lang="ru-RU" dirty="0"/>
          </a:p>
        </p:txBody>
      </p:sp>
      <p:pic>
        <p:nvPicPr>
          <p:cNvPr id="9218" name="Picture 2" descr="http://www.landscape.ru/img/plant/rubus-idaeus-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6" y="1027906"/>
            <a:ext cx="8027921" cy="52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ШИПОВНИК</a:t>
            </a:r>
            <a:endParaRPr lang="ru-RU" dirty="0"/>
          </a:p>
        </p:txBody>
      </p:sp>
      <p:pic>
        <p:nvPicPr>
          <p:cNvPr id="10242" name="Picture 2" descr="https://semiramisgardens.ru/upload/iblock/12d/12d12d1ba7638bf59be82ef135dd962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9" y="263582"/>
            <a:ext cx="6889065" cy="58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ГОЛУБИКА</a:t>
            </a:r>
            <a:endParaRPr lang="ru-RU" dirty="0"/>
          </a:p>
        </p:txBody>
      </p:sp>
      <p:pic>
        <p:nvPicPr>
          <p:cNvPr id="4" name="Picture 2" descr="http://biomechanges.weebly.com/uploads/5/0/7/5/50759229/9903895_orig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9" y="570232"/>
            <a:ext cx="7369578" cy="552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" y="1078650"/>
            <a:ext cx="37301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0" y="1078650"/>
            <a:ext cx="3809517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69" y="1078650"/>
            <a:ext cx="4387940" cy="435133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38200" y="5429988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ТОПОЛЬ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84547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ЯБЛОНЯ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0164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ЕЛЬ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ДЕРЕВЬЯ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157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stihi.ru/pics/2013/06/01/11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73" y="2506662"/>
            <a:ext cx="66360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ВЕРЕСК</a:t>
            </a:r>
            <a:endParaRPr lang="ru-RU" dirty="0"/>
          </a:p>
        </p:txBody>
      </p:sp>
      <p:pic>
        <p:nvPicPr>
          <p:cNvPr id="11268" name="Picture 4" descr="http://www.1000listnik.ru/wp-content/uploads/2016/03/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7" y="119464"/>
            <a:ext cx="5794849" cy="50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ШАЛФЕЙ</a:t>
            </a:r>
            <a:endParaRPr lang="ru-RU" dirty="0"/>
          </a:p>
        </p:txBody>
      </p:sp>
      <p:pic>
        <p:nvPicPr>
          <p:cNvPr id="13316" name="Picture 4" descr="https://ru6.anyfad.com/items/t1@ac8b8f83-d37e-451c-a399-1520cb6a0666/Shalfey-dubravnyy-mnogoletnie-cve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9" y="365125"/>
            <a:ext cx="8102157" cy="60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ПОЛЫНЬ</a:t>
            </a:r>
            <a:endParaRPr lang="ru-RU" dirty="0"/>
          </a:p>
        </p:txBody>
      </p:sp>
      <p:pic>
        <p:nvPicPr>
          <p:cNvPr id="4" name="Picture 2" descr="http://www.stihi.ru/pics/2017/07/12/97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6" y="1170532"/>
            <a:ext cx="8323896" cy="50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19550" y="118462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ОДНОЛЕТНИЕ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МНОГОЛЕТНИЕ</a:t>
            </a:r>
            <a:endParaRPr lang="ru-RU" sz="3200" dirty="0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2857323" y="2678923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7737029" y="2813256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76132" y="4036220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ДВУЛЕТНИЕ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352177" y="2939454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МНОГОЛЕТНИЕ ТРАВЫ</a:t>
            </a:r>
            <a:endParaRPr lang="ru-RU" dirty="0"/>
          </a:p>
        </p:txBody>
      </p:sp>
      <p:pic>
        <p:nvPicPr>
          <p:cNvPr id="15362" name="Picture 2" descr="http://www.stihi.ru/pics/2015/05/26/28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17" y="1595154"/>
            <a:ext cx="6517565" cy="48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86481" y="5209612"/>
            <a:ext cx="1312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ЛЮТИК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51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КУПАЛЬНИЦА</a:t>
            </a:r>
            <a:endParaRPr lang="ru-RU" sz="2800" dirty="0"/>
          </a:p>
        </p:txBody>
      </p:sp>
      <p:pic>
        <p:nvPicPr>
          <p:cNvPr id="16388" name="Picture 4" descr="http://proklumbu.com/wp-content/uploads/2017/05/DSCN0954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28" y="1832890"/>
            <a:ext cx="6227929" cy="46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СНЫТЬ</a:t>
            </a:r>
            <a:endParaRPr lang="ru-RU" sz="2800" dirty="0"/>
          </a:p>
        </p:txBody>
      </p:sp>
      <p:pic>
        <p:nvPicPr>
          <p:cNvPr id="17410" name="Picture 2" descr="http://hovrashok.com.ua/images/Nov/18/c836cd37b40ad3b3dae498e862db94c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77" y="1253147"/>
            <a:ext cx="7328392" cy="54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6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2114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ЗЕМЛЯНИКА</a:t>
            </a:r>
            <a:endParaRPr lang="ru-RU" sz="2800" dirty="0"/>
          </a:p>
        </p:txBody>
      </p:sp>
      <p:pic>
        <p:nvPicPr>
          <p:cNvPr id="18434" name="Picture 2" descr="https://velislava-sad.ru/wp-content/uploads/2016/07/%D0%97%D0%B5%D0%BC%D0%BB%D1%8F%D0%BD%D0%B8%D0%BA%D0%B0-%D0%9F%D1%80%D0%B8%D0%B1%D0%B0%D0%BB%D1%82%D0%B8%D0%B9%D1%81%D0%BA%D0%B0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73" y="1524790"/>
            <a:ext cx="6893432" cy="51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5429988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СМОРОДИНА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84547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ШИПОВНИК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0164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СИРЕНЬ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КУСТАРНИКИ</a:t>
            </a:r>
            <a:endParaRPr lang="ru-RU" sz="36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435"/>
            <a:ext cx="4534111" cy="412320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12" y="1090749"/>
            <a:ext cx="3180334" cy="40868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62" y="1129652"/>
            <a:ext cx="4458825" cy="40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122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ТЫКВА</a:t>
            </a:r>
            <a:endParaRPr lang="ru-RU" sz="2800" dirty="0"/>
          </a:p>
        </p:txBody>
      </p:sp>
      <p:pic>
        <p:nvPicPr>
          <p:cNvPr id="19458" name="Picture 2" descr="http://www.children.my1.ru/Img2/tykv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6" y="1584869"/>
            <a:ext cx="738187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ОГУРЕЦ</a:t>
            </a:r>
            <a:endParaRPr lang="ru-RU" sz="2800" dirty="0"/>
          </a:p>
        </p:txBody>
      </p:sp>
      <p:pic>
        <p:nvPicPr>
          <p:cNvPr id="20482" name="Picture 2" descr="https://nodoctor.ru/wp-content/uploads/2017/06/ogurechnye-pl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61" y="1472324"/>
            <a:ext cx="7234035" cy="48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6481" y="5209612"/>
            <a:ext cx="16937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ВАСИЛЁК </a:t>
            </a:r>
          </a:p>
          <a:p>
            <a:r>
              <a:rPr lang="ru-RU" sz="2800" dirty="0" smtClean="0"/>
              <a:t>ПОЛЕВОЙ</a:t>
            </a:r>
            <a:endParaRPr lang="ru-RU" sz="2800" dirty="0"/>
          </a:p>
        </p:txBody>
      </p:sp>
      <p:pic>
        <p:nvPicPr>
          <p:cNvPr id="21506" name="Picture 2" descr="http://st.stranamam.ru/data/cache/2016feb/10/23/18619545_91815nothumb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25" y="1690688"/>
            <a:ext cx="6587524" cy="48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72833" y="4554519"/>
            <a:ext cx="216623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ЗВЕЗДЧАТКА </a:t>
            </a:r>
          </a:p>
          <a:p>
            <a:r>
              <a:rPr lang="ru-RU" sz="2800" dirty="0" smtClean="0"/>
              <a:t>СРЕДНЯЯ </a:t>
            </a:r>
          </a:p>
          <a:p>
            <a:r>
              <a:rPr lang="ru-RU" sz="2800" dirty="0" smtClean="0"/>
              <a:t>(МОКРИЦА)</a:t>
            </a:r>
            <a:endParaRPr lang="ru-RU" sz="2800" dirty="0"/>
          </a:p>
        </p:txBody>
      </p:sp>
      <p:pic>
        <p:nvPicPr>
          <p:cNvPr id="22530" name="Picture 2" descr="https://i05.fotocdn.net/s25/249/public_pin_m/463/2627063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12" y="1437015"/>
            <a:ext cx="7322846" cy="488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0415" y="5646340"/>
            <a:ext cx="154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КАПУСТА</a:t>
            </a:r>
            <a:endParaRPr lang="ru-RU" sz="2800" dirty="0"/>
          </a:p>
        </p:txBody>
      </p:sp>
      <p:pic>
        <p:nvPicPr>
          <p:cNvPr id="23554" name="Picture 2" descr="https://ds03.infourok.ru/uploads/ex/11b0/00046af7-1d9e0618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65" y="1690688"/>
            <a:ext cx="5205246" cy="39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i.udobreniepochv.ru/uploads/2014/03/rassada-kapust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" y="1444698"/>
            <a:ext cx="6299816" cy="47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ДВУЛЕТНИЕ ТРАВЫ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0415" y="5646340"/>
            <a:ext cx="1725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МОРКОВЬ</a:t>
            </a:r>
            <a:endParaRPr lang="ru-RU" sz="2800" dirty="0"/>
          </a:p>
        </p:txBody>
      </p:sp>
      <p:pic>
        <p:nvPicPr>
          <p:cNvPr id="24578" name="Picture 2" descr="http://gardenstar.ru/images/articles/mork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675496" cy="4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otvet.imgsmail.ru/download/8000aab7f131140d183f065e7239053c_i-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27" y="136009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ДВУЛЕТНИЕ ТРАВЫ</a:t>
            </a:r>
            <a:endParaRPr lang="ru-RU" dirty="0"/>
          </a:p>
        </p:txBody>
      </p:sp>
      <p:pic>
        <p:nvPicPr>
          <p:cNvPr id="25602" name="Picture 2" descr="https://ds02.infourok.ru/uploads/ex/0599/0006a8d0-42b49bc7/img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1" r="27522" b="2662"/>
          <a:stretch/>
        </p:blipFill>
        <p:spPr bwMode="auto">
          <a:xfrm>
            <a:off x="2284625" y="1801505"/>
            <a:ext cx="7227369" cy="361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ДВУЛЕТНИЕ ТРАВЫ</a:t>
            </a:r>
            <a:endParaRPr lang="ru-RU" dirty="0"/>
          </a:p>
        </p:txBody>
      </p:sp>
      <p:pic>
        <p:nvPicPr>
          <p:cNvPr id="27650" name="Picture 2" descr="http://s1.funon.cc/img/orig/201703/23/58d38c3b4d8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56" y="1485971"/>
            <a:ext cx="6777488" cy="50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5965" y="4027529"/>
            <a:ext cx="872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5060324"/>
            <a:ext cx="3990975" cy="690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ЧЕРНИКА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78085" y="5060324"/>
            <a:ext cx="3188341" cy="817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БРУСНИКА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КУСТАРНИЧКИ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3" y="901522"/>
            <a:ext cx="5323417" cy="3992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7492"/>
            <a:ext cx="5730932" cy="38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5429988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КЛЕВЕР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84546" y="5405773"/>
            <a:ext cx="3544321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ПОДСОЛНЕЧНИК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0164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ТЮЛЬПАН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ТРАВЫ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7" y="1421589"/>
            <a:ext cx="4270579" cy="339511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68" y="1421589"/>
            <a:ext cx="5967481" cy="33951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1421589"/>
            <a:ext cx="3936621" cy="33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niversalles.ru/wp-content/uploads/2013/01/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70" y="365126"/>
            <a:ext cx="4754230" cy="63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manwiki.ru/s/images/thumb/d/d7/%D0%95%D0%BB%D1%8C5.jpg/600px-%D0%95%D0%BB%D1%8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5690"/>
            <a:ext cx="5372409" cy="38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1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2050" name="Picture 2" descr="http://polvamvdom.ru/f/product/sosn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4" y="365125"/>
            <a:ext cx="4559012" cy="60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ashsad.ua/downloads/image/encyclopedia/Pinus%20/sosna-molodue-shishk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39" y="209040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КИПАРИС</a:t>
            </a:r>
            <a:endParaRPr lang="ru-RU" dirty="0"/>
          </a:p>
        </p:txBody>
      </p:sp>
      <p:pic>
        <p:nvPicPr>
          <p:cNvPr id="3074" name="Picture 2" descr="http://upload.forumfree.net/i/ff814467/rehost/YLpRUr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55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dpolyanka.ru/pic4.png?i=32559&amp;k=shishki-kiparisa-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10" y="2586831"/>
            <a:ext cx="6391390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151</Words>
  <Application>Microsoft Office PowerPoint</Application>
  <PresentationFormat>Широкоэкранный</PresentationFormat>
  <Paragraphs>99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МНОГООБРАЗИЕ  ЖИЗНЕННЫХ ФОРМ РАСТЕНИЙ</vt:lpstr>
      <vt:lpstr>Задание: назовите одним словом</vt:lpstr>
      <vt:lpstr>Задание: назовите одним словом</vt:lpstr>
      <vt:lpstr>Задание: назовите одним словом</vt:lpstr>
      <vt:lpstr>Задание: назовите одним словом</vt:lpstr>
      <vt:lpstr>Презентация PowerPoint</vt:lpstr>
      <vt:lpstr>ЕЛЬ</vt:lpstr>
      <vt:lpstr>СОСНА</vt:lpstr>
      <vt:lpstr>КИПАРИС</vt:lpstr>
      <vt:lpstr>ЯБЛОНЯ</vt:lpstr>
      <vt:lpstr>ДУБ</vt:lpstr>
      <vt:lpstr>КЛЁН</vt:lpstr>
      <vt:lpstr>БЕРЁЗА</vt:lpstr>
      <vt:lpstr>ОСИНА</vt:lpstr>
      <vt:lpstr>Презентация PowerPoint</vt:lpstr>
      <vt:lpstr>МАЛИНА</vt:lpstr>
      <vt:lpstr>ШИПОВНИК</vt:lpstr>
      <vt:lpstr>Презентация PowerPoint</vt:lpstr>
      <vt:lpstr>ГОЛУБИКА</vt:lpstr>
      <vt:lpstr>ВЕРЕСК</vt:lpstr>
      <vt:lpstr>Презентация PowerPoint</vt:lpstr>
      <vt:lpstr>ШАЛФЕЙ</vt:lpstr>
      <vt:lpstr>ПОЛЫНЬ</vt:lpstr>
      <vt:lpstr>Презентация PowerPoint</vt:lpstr>
      <vt:lpstr>Презентация PowerPoint</vt:lpstr>
      <vt:lpstr>МНОГОЛЕТНИЕ ТРАВЫ</vt:lpstr>
      <vt:lpstr>МНОГОЛЕТНИЕ ТРАВЫ</vt:lpstr>
      <vt:lpstr>МНОГОЛЕТНИЕ ТРАВЫ</vt:lpstr>
      <vt:lpstr>МНОГОЛЕТНИЕ ТРАВЫ</vt:lpstr>
      <vt:lpstr>ОДНОЛЕТНИЕ ТРАВЫ</vt:lpstr>
      <vt:lpstr>ОДНОЛЕТНИЕ ТРАВЫ</vt:lpstr>
      <vt:lpstr>ОДНОЛЕТНИЕ ТРАВЫ</vt:lpstr>
      <vt:lpstr>ОДНОЛЕТНИЕ ТРАВЫ</vt:lpstr>
      <vt:lpstr>ДВУЛЕТНИЕ ТРАВЫ</vt:lpstr>
      <vt:lpstr>ДВУЛЕТНИЕ ТРАВЫ</vt:lpstr>
      <vt:lpstr>ДВУЛЕТНИЕ ТРАВЫ</vt:lpstr>
      <vt:lpstr>ДВУЛЕТНИЕ ТРАВЫ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 ЖИЗНЕННЫХ ФОРМ РАСТЕНИЙ</dc:title>
  <dc:creator>users</dc:creator>
  <cp:lastModifiedBy>users</cp:lastModifiedBy>
  <cp:revision>9</cp:revision>
  <dcterms:created xsi:type="dcterms:W3CDTF">2017-09-05T06:49:07Z</dcterms:created>
  <dcterms:modified xsi:type="dcterms:W3CDTF">2018-07-05T15:09:07Z</dcterms:modified>
</cp:coreProperties>
</file>