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6" r:id="rId3"/>
    <p:sldId id="257" r:id="rId4"/>
    <p:sldId id="258" r:id="rId5"/>
    <p:sldId id="259" r:id="rId6"/>
    <p:sldId id="26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100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-522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F23C48C6-6278-48CB-9DF5-79935061E658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77954CC-674E-4281-B344-09B5791D05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3178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C48C6-6278-48CB-9DF5-79935061E658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54CC-674E-4281-B344-09B5791D05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166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C48C6-6278-48CB-9DF5-79935061E658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54CC-674E-4281-B344-09B5791D05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4633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C48C6-6278-48CB-9DF5-79935061E658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54CC-674E-4281-B344-09B5791D05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7255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C48C6-6278-48CB-9DF5-79935061E658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54CC-674E-4281-B344-09B5791D05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9260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C48C6-6278-48CB-9DF5-79935061E658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54CC-674E-4281-B344-09B5791D05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7749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C48C6-6278-48CB-9DF5-79935061E658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54CC-674E-4281-B344-09B5791D05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2376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F23C48C6-6278-48CB-9DF5-79935061E658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54CC-674E-4281-B344-09B5791D05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2858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F23C48C6-6278-48CB-9DF5-79935061E658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54CC-674E-4281-B344-09B5791D05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9714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C48C6-6278-48CB-9DF5-79935061E658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54CC-674E-4281-B344-09B5791D05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8717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C48C6-6278-48CB-9DF5-79935061E658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54CC-674E-4281-B344-09B5791D05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4202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C48C6-6278-48CB-9DF5-79935061E658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54CC-674E-4281-B344-09B5791D05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4988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C48C6-6278-48CB-9DF5-79935061E658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54CC-674E-4281-B344-09B5791D05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9618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C48C6-6278-48CB-9DF5-79935061E658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54CC-674E-4281-B344-09B5791D05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3439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C48C6-6278-48CB-9DF5-79935061E658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54CC-674E-4281-B344-09B5791D05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2535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C48C6-6278-48CB-9DF5-79935061E658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54CC-674E-4281-B344-09B5791D05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3726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C48C6-6278-48CB-9DF5-79935061E658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54CC-674E-4281-B344-09B5791D05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446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23C48C6-6278-48CB-9DF5-79935061E658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77954CC-674E-4281-B344-09B5791D05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3119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артинки по запросу завтра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642" y="1999908"/>
            <a:ext cx="4586393" cy="2866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завтра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63" y="2023533"/>
            <a:ext cx="3651904" cy="3454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2467" y="92086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Британский и русский завтраки. Традиции и современность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7074130" y="5843846"/>
            <a:ext cx="5117869" cy="1014153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завтра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029" y="3433156"/>
            <a:ext cx="5178829" cy="3300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9484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8632" y="365125"/>
            <a:ext cx="8785167" cy="1325563"/>
          </a:xfrm>
        </p:spPr>
        <p:txBody>
          <a:bodyPr>
            <a:normAutofit/>
          </a:bodyPr>
          <a:lstStyle/>
          <a:p>
            <a:r>
              <a:rPr lang="ru-RU" b="1" dirty="0"/>
              <a:t>2. Творог и выпечка из него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9281" y="1520969"/>
            <a:ext cx="6217919" cy="53118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Еще 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один вариант здорового завтрака. Однако здесь нужно быть аккуратным с жирностью творога и его обработкой. Вернее будет сказать - доработкой при приготовлении блюд из творога. Всевозможные сырники, запеканки, вареники и прочее увеличат калорийность творога в разы. Но чаще всего русский человек об этом не думает. Ведь это так вкусно - съесть на завтрак горячий сырник или полакомиться румяной творожной </a:t>
            </a: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запеканкой.</a:t>
            </a:r>
            <a:endParaRPr lang="ru-RU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AutoShape 2" descr="Творог и выпечка из нег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2" y="1551016"/>
            <a:ext cx="5311833" cy="4038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72531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1468" y="457200"/>
            <a:ext cx="7912331" cy="113053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3. Блины и оладьи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35720" y="1404851"/>
            <a:ext cx="5443450" cy="5453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</a:rPr>
              <a:t>Какой русский человек не любит блины или оладьи</a:t>
            </a:r>
            <a:r>
              <a:rPr lang="ru-RU" sz="2000" dirty="0" smtClean="0">
                <a:solidFill>
                  <a:srgbClr val="002060"/>
                </a:solidFill>
              </a:rPr>
              <a:t>?</a:t>
            </a:r>
            <a:r>
              <a:rPr lang="ru-RU" sz="2000" dirty="0">
                <a:solidFill>
                  <a:srgbClr val="002060"/>
                </a:solidFill>
              </a:rPr>
              <a:t> Есть такие? Это святая святых русской кухни! Особенно на завтрак. Запах блинчиков, доносящийся с кухни, способен разбудить всех домочадцев. Проверено</a:t>
            </a:r>
            <a:r>
              <a:rPr lang="ru-RU" sz="2000" dirty="0" smtClean="0">
                <a:solidFill>
                  <a:srgbClr val="002060"/>
                </a:solidFill>
              </a:rPr>
              <a:t>!</a:t>
            </a:r>
            <a:r>
              <a:rPr lang="ru-RU" sz="2000" dirty="0">
                <a:solidFill>
                  <a:srgbClr val="002060"/>
                </a:solidFill>
              </a:rPr>
              <a:t> А так называемые на Западе "соусы" - по-нашему просто </a:t>
            </a:r>
            <a:r>
              <a:rPr lang="ru-RU" sz="2000" dirty="0" err="1">
                <a:solidFill>
                  <a:srgbClr val="002060"/>
                </a:solidFill>
              </a:rPr>
              <a:t>сметанка</a:t>
            </a:r>
            <a:r>
              <a:rPr lang="ru-RU" sz="2000" dirty="0">
                <a:solidFill>
                  <a:srgbClr val="002060"/>
                </a:solidFill>
              </a:rPr>
              <a:t>, </a:t>
            </a:r>
            <a:r>
              <a:rPr lang="ru-RU" sz="2000" dirty="0" err="1">
                <a:solidFill>
                  <a:srgbClr val="002060"/>
                </a:solidFill>
              </a:rPr>
              <a:t>сгущеночка</a:t>
            </a:r>
            <a:r>
              <a:rPr lang="ru-RU" sz="2000" dirty="0">
                <a:solidFill>
                  <a:srgbClr val="002060"/>
                </a:solidFill>
              </a:rPr>
              <a:t>, вареньице - дополнят этот и без того вкуснейший завтрак!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994" y="1338349"/>
            <a:ext cx="5215977" cy="4490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52089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23703"/>
            <a:ext cx="10515600" cy="2477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 smtClean="0">
                <a:solidFill>
                  <a:srgbClr val="00B0F0"/>
                </a:solidFill>
              </a:rPr>
              <a:t>Эти </a:t>
            </a:r>
            <a:r>
              <a:rPr lang="ru-RU" sz="1400" dirty="0">
                <a:solidFill>
                  <a:srgbClr val="00B0F0"/>
                </a:solidFill>
              </a:rPr>
              <a:t>два вида завтрака можно назвать основательными. Английский завтрак служит солидной основой рациона на весь день, он заряжает жителей страны энергией, дающей возможность противостоять промозглой сырости и постоянным </a:t>
            </a:r>
            <a:r>
              <a:rPr lang="ru-RU" sz="1400" dirty="0" smtClean="0">
                <a:solidFill>
                  <a:srgbClr val="00B0F0"/>
                </a:solidFill>
              </a:rPr>
              <a:t>дождям.</a:t>
            </a:r>
            <a:br>
              <a:rPr lang="ru-RU" sz="1400" dirty="0" smtClean="0">
                <a:solidFill>
                  <a:srgbClr val="00B0F0"/>
                </a:solidFill>
              </a:rPr>
            </a:br>
            <a:r>
              <a:rPr lang="ru-RU" sz="1400" dirty="0" smtClean="0">
                <a:solidFill>
                  <a:srgbClr val="00B0F0"/>
                </a:solidFill>
              </a:rPr>
              <a:t/>
            </a:r>
            <a:br>
              <a:rPr lang="ru-RU" sz="1400" dirty="0" smtClean="0">
                <a:solidFill>
                  <a:srgbClr val="00B0F0"/>
                </a:solidFill>
              </a:rPr>
            </a:br>
            <a:r>
              <a:rPr lang="ru-RU" sz="1400" dirty="0" smtClean="0">
                <a:solidFill>
                  <a:srgbClr val="00B0F0"/>
                </a:solidFill>
              </a:rPr>
              <a:t/>
            </a:r>
            <a:br>
              <a:rPr lang="ru-RU" sz="1400" dirty="0" smtClean="0">
                <a:solidFill>
                  <a:srgbClr val="00B0F0"/>
                </a:solidFill>
              </a:rPr>
            </a:br>
            <a:r>
              <a:rPr lang="ru-RU" sz="1400" dirty="0">
                <a:solidFill>
                  <a:srgbClr val="00B0F0"/>
                </a:solidFill>
              </a:rPr>
              <a:t>Русских с англичанами объединяет привычка к плотным завтракам, объяснение этому можно найти в суровом климате нашей страны. </a:t>
            </a:r>
            <a:r>
              <a:rPr lang="ru-RU" sz="1400" dirty="0" smtClean="0">
                <a:solidFill>
                  <a:srgbClr val="00B0F0"/>
                </a:solidFill>
              </a:rPr>
              <a:t/>
            </a:r>
            <a:br>
              <a:rPr lang="ru-RU" sz="1400" dirty="0" smtClean="0">
                <a:solidFill>
                  <a:srgbClr val="00B0F0"/>
                </a:solidFill>
              </a:rPr>
            </a:br>
            <a:r>
              <a:rPr lang="ru-RU" sz="1400" dirty="0">
                <a:solidFill>
                  <a:srgbClr val="00B0F0"/>
                </a:solidFill>
              </a:rPr>
              <a:t>Собрав информацию о пользе или вреде английского завтрака для здоровья, я </a:t>
            </a:r>
            <a:r>
              <a:rPr lang="ru-RU" sz="1400" dirty="0" smtClean="0">
                <a:solidFill>
                  <a:srgbClr val="00B0F0"/>
                </a:solidFill>
              </a:rPr>
              <a:t>пришел </a:t>
            </a:r>
            <a:r>
              <a:rPr lang="ru-RU" sz="1400" dirty="0">
                <a:solidFill>
                  <a:srgbClr val="00B0F0"/>
                </a:solidFill>
              </a:rPr>
              <a:t>к выводу, что английский завтрак обильный, и поэтому им не следует злоупотреблять людям, не занятым физическим трудом</a:t>
            </a:r>
            <a:r>
              <a:rPr lang="ru-RU" sz="2000" dirty="0">
                <a:solidFill>
                  <a:srgbClr val="00B0F0"/>
                </a:solidFill>
              </a:rPr>
              <a:t>.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2679483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0" i="0" dirty="0" smtClean="0">
                <a:solidFill>
                  <a:srgbClr val="333333"/>
                </a:solidFill>
                <a:effectLst/>
                <a:latin typeface="Helvetica Neue"/>
              </a:rPr>
              <a:t>В России вообще не принято много есть утром. Обычный завтрак включает омлет, бутерброды, кукурузные хлопья или что-то в этом роде.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0" i="0" dirty="0" smtClean="0">
                <a:solidFill>
                  <a:srgbClr val="333333"/>
                </a:solidFill>
                <a:effectLst/>
                <a:latin typeface="Helvetica Neue"/>
              </a:rPr>
              <a:t>Но, конечно, и здесь существуют традиционные русские блюда: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0" i="0" dirty="0" smtClean="0">
                <a:solidFill>
                  <a:srgbClr val="333333"/>
                </a:solidFill>
                <a:effectLst/>
                <a:latin typeface="Helvetica Neue"/>
              </a:rPr>
              <a:t>Сырники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0" i="0" dirty="0" smtClean="0">
                <a:solidFill>
                  <a:srgbClr val="333333"/>
                </a:solidFill>
                <a:effectLst/>
                <a:latin typeface="Helvetica Neue"/>
              </a:rPr>
              <a:t>Каша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0" i="0" dirty="0" smtClean="0">
                <a:solidFill>
                  <a:srgbClr val="333333"/>
                </a:solidFill>
                <a:effectLst/>
                <a:latin typeface="Helvetica Neue"/>
              </a:rPr>
              <a:t>Блинчики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0" i="0" dirty="0" smtClean="0">
                <a:solidFill>
                  <a:srgbClr val="333333"/>
                </a:solidFill>
                <a:effectLst/>
                <a:latin typeface="Helvetica Neue"/>
              </a:rPr>
              <a:t>Яичница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0" i="0" dirty="0" smtClean="0">
                <a:solidFill>
                  <a:srgbClr val="333333"/>
                </a:solidFill>
                <a:effectLst/>
                <a:latin typeface="Helvetica Neue"/>
              </a:rPr>
              <a:t>творог</a:t>
            </a:r>
            <a:endParaRPr lang="ru-RU" sz="2000" dirty="0"/>
          </a:p>
        </p:txBody>
      </p:sp>
      <p:pic>
        <p:nvPicPr>
          <p:cNvPr id="12290" name="Picture 2" descr="Картинки по запросу русская и английская е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294625"/>
            <a:ext cx="4819650" cy="32099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5106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5405" y="244698"/>
            <a:ext cx="10088302" cy="3580327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7000" dirty="0" smtClean="0"/>
              <a:t>      </a:t>
            </a:r>
            <a:r>
              <a:rPr lang="ru-RU" sz="11200" dirty="0" smtClean="0">
                <a:solidFill>
                  <a:schemeClr val="accent3">
                    <a:lumMod val="75000"/>
                  </a:schemeClr>
                </a:solidFill>
              </a:rPr>
              <a:t>Русский и Английский завтраки весьма сильно отличаются друг от друга.</a:t>
            </a:r>
          </a:p>
          <a:p>
            <a:pPr>
              <a:buNone/>
            </a:pPr>
            <a:r>
              <a:rPr lang="ru-RU" sz="11200" dirty="0" smtClean="0">
                <a:solidFill>
                  <a:schemeClr val="accent3">
                    <a:lumMod val="75000"/>
                  </a:schemeClr>
                </a:solidFill>
              </a:rPr>
              <a:t>     Это заметно не только в различии продуктов, но и по времени приготовления.</a:t>
            </a:r>
          </a:p>
          <a:p>
            <a:pPr>
              <a:buNone/>
            </a:pPr>
            <a:r>
              <a:rPr lang="ru-RU" sz="11200" dirty="0" smtClean="0">
                <a:solidFill>
                  <a:schemeClr val="accent3">
                    <a:lumMod val="75000"/>
                  </a:schemeClr>
                </a:solidFill>
              </a:rPr>
              <a:t>     Английский завтрак наиболее сытнее чем русский, его дольше готовить и в нем преобладает достаточное количество к/</a:t>
            </a:r>
            <a:r>
              <a:rPr lang="ru-RU" sz="11200" dirty="0" err="1" smtClean="0">
                <a:solidFill>
                  <a:schemeClr val="accent3">
                    <a:lumMod val="75000"/>
                  </a:schemeClr>
                </a:solidFill>
              </a:rPr>
              <a:t>к</a:t>
            </a:r>
            <a:r>
              <a:rPr lang="ru-RU" sz="11200" dirty="0" smtClean="0">
                <a:solidFill>
                  <a:schemeClr val="accent3">
                    <a:lumMod val="75000"/>
                  </a:schemeClr>
                </a:solidFill>
              </a:rPr>
              <a:t>, может содержаться от 900 до 1020к/к.</a:t>
            </a:r>
          </a:p>
          <a:p>
            <a:pPr>
              <a:buNone/>
            </a:pPr>
            <a:r>
              <a:rPr lang="ru-RU" sz="11200" dirty="0" smtClean="0">
                <a:solidFill>
                  <a:schemeClr val="accent3">
                    <a:lumMod val="75000"/>
                  </a:schemeClr>
                </a:solidFill>
              </a:rPr>
              <a:t>      Чего не скажешь про русский завтрак, его быстрее приготовить и в нем</a:t>
            </a:r>
          </a:p>
          <a:p>
            <a:pPr>
              <a:buNone/>
            </a:pPr>
            <a:r>
              <a:rPr lang="ru-RU" sz="11200" dirty="0" smtClean="0">
                <a:solidFill>
                  <a:schemeClr val="accent3">
                    <a:lumMod val="75000"/>
                  </a:schemeClr>
                </a:solidFill>
              </a:rPr>
              <a:t>    преобладает маленькое количество килокалорий от 350 до 500 к/</a:t>
            </a:r>
            <a:r>
              <a:rPr lang="ru-RU" sz="11200" dirty="0" err="1" smtClean="0">
                <a:solidFill>
                  <a:schemeClr val="accent3">
                    <a:lumMod val="75000"/>
                  </a:schemeClr>
                </a:solidFill>
              </a:rPr>
              <a:t>к</a:t>
            </a:r>
            <a:r>
              <a:rPr lang="ru-RU" sz="11200" dirty="0" smtClean="0">
                <a:solidFill>
                  <a:schemeClr val="accent3">
                    <a:lumMod val="75000"/>
                  </a:schemeClr>
                </a:solidFill>
              </a:rPr>
              <a:t>. Из моего исследования выяснилось, что русские достаточно мало едят с утра и завтракать плотно в России не принято и большинство опрошенных людей предпочитают по истине русский завтрак.</a:t>
            </a:r>
          </a:p>
          <a:p>
            <a:endParaRPr lang="ru-RU" sz="1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40156" y="515155"/>
            <a:ext cx="10457645" cy="55561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   СПАСИБО </a:t>
            </a:r>
            <a:r>
              <a:rPr lang="ru-RU" sz="4800" dirty="0" smtClean="0">
                <a:solidFill>
                  <a:srgbClr val="FF0000"/>
                </a:solidFill>
              </a:rPr>
              <a:t>ЗА ВНИМАНИЕ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3098" name="Picture 26" descr="https://im0-tub-ru.yandex.net/i?id=3e69a741bd7f231d2d06db49f47bd58b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6074" y="2446985"/>
            <a:ext cx="8139448" cy="39141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dirty="0" smtClean="0"/>
              <a:t>Цель проекта: 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1 Рассказать историю завтрака в </a:t>
            </a:r>
            <a:r>
              <a:rPr lang="ru-RU" sz="3600" dirty="0" smtClean="0">
                <a:solidFill>
                  <a:srgbClr val="FF0000"/>
                </a:solidFill>
              </a:rPr>
              <a:t>Великобритании </a:t>
            </a:r>
            <a:r>
              <a:rPr lang="ru-RU" sz="3600" dirty="0" smtClean="0">
                <a:solidFill>
                  <a:srgbClr val="FF0000"/>
                </a:solidFill>
              </a:rPr>
              <a:t>и перечислить их.</a:t>
            </a:r>
          </a:p>
          <a:p>
            <a:pPr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2 Ознакомить с русским завтраком и </a:t>
            </a:r>
            <a:r>
              <a:rPr lang="ru-RU" sz="3600" dirty="0" smtClean="0">
                <a:solidFill>
                  <a:srgbClr val="FF0000"/>
                </a:solidFill>
              </a:rPr>
              <a:t>привести основные примеры.</a:t>
            </a:r>
            <a:endParaRPr lang="ru-RU" sz="3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3 Сравнить завтраки </a:t>
            </a:r>
            <a:r>
              <a:rPr lang="ru-RU" sz="3600" dirty="0" smtClean="0">
                <a:solidFill>
                  <a:srgbClr val="FF0000"/>
                </a:solidFill>
              </a:rPr>
              <a:t>Великобритании </a:t>
            </a:r>
            <a:r>
              <a:rPr lang="ru-RU" sz="3600" dirty="0" smtClean="0">
                <a:solidFill>
                  <a:srgbClr val="FF0000"/>
                </a:solidFill>
              </a:rPr>
              <a:t>с Россией.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35660" y="592666"/>
            <a:ext cx="6002867" cy="63870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B0F0"/>
                </a:solidFill>
              </a:rPr>
              <a:t>Одним их символов Британии по праву считается английский завтрак. И англичане гордятся такой своей традицией. Ведь она стала визитной карточкой наряду с такими отличительными особенностями, как двухэтажные красные автобусы, как визитка Лондона – Биг Бен, и даже королева! Английский завтрак для британцев – одна из старинных традиций. Они считают его национальным достоянием. Блюда, которые входят в меню завтрака, самые незамысловатые и простые: яичница-глазунья или омлет, тосты со сливочным маслом, поджаренные кружки домашней кровяной колбасы, также могут быть поджаренные сосиски или бекон, жаренные грибы и неизменная овсянка, сер! Напитки тоже не отличаются оригинальностью: обязательно стакан апельсинового сока и на выбор: чай с молоком или кофе.</a:t>
            </a:r>
          </a:p>
        </p:txBody>
      </p:sp>
      <p:pic>
        <p:nvPicPr>
          <p:cNvPr id="2050" name="Picture 2" descr="http://kulturoznanie.ru/interesno/uploads/posts/2015-01/1420283004_turk-kahvaltisi-cesitleri-6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66" y="592666"/>
            <a:ext cx="4715933" cy="4332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7516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369" y="929675"/>
            <a:ext cx="6366009" cy="50288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Традиция начинать день, плотно позавтракав из нескольких переменных блюд, быстро покорила всю Великобританию в 19 веке, как говорят – в викторианскую эпоху. В семьях аристократов и зажиточных представителей среднего класса сытная и богатая утренняя трапеза стала традицией и даже своеобразным ритуалом, который заканчивается сладкими чаем с молоком или кофе. Английский завтрак - не просто дань традиции, это важная часть жизни британского общества.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Картинки по запросу ча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42" y="1621896"/>
            <a:ext cx="4645025" cy="36443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4064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17920" y="1327150"/>
            <a:ext cx="5816600" cy="61288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С окончанием Первой мировой войны английских завтрак приобрел невероятную популярность: люди жаждали домашнего уюта, тепла и ароматной и вкусной еды. Традиционный английский завтрак вошел в меню практически всех ресторанов, гостиниц и отелей страны. И именно с этого времени английский завтрак является визитной карточкой британского образа жизни!</a:t>
            </a:r>
          </a:p>
        </p:txBody>
      </p:sp>
      <p:pic>
        <p:nvPicPr>
          <p:cNvPr id="4100" name="Picture 4" descr="Картинки по запросу британец завтрака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56" y="1230284"/>
            <a:ext cx="5533660" cy="46856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2635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43210" y="489397"/>
            <a:ext cx="7748789" cy="59629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   </a:t>
            </a:r>
            <a:r>
              <a:rPr lang="ru-RU" sz="4400" dirty="0" smtClean="0">
                <a:solidFill>
                  <a:srgbClr val="0070C0"/>
                </a:solidFill>
              </a:rPr>
              <a:t>Британцы редко ходят в рестораны. В основном в рестораны ходят люди богатые. Частично из-за этого, у британцев существуют снобизм по отношению к походам в ресторан.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2050" name="AutoShape 2" descr="https://antar-hmao.ru/wp-content/uploads/2017/05/restorany-i-kaf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antar-hmao.ru/wp-content/uploads/2017/05/restorany-i-kaf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antar-hmao.ru/wp-content/uploads/2017/05/restorany-i-kaf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antar-hmao.ru/wp-content/uploads/2017/05/restorany-i-kaf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http://m.netgo.ru/upload/iblock/c0c/c0c01e72520f0e180701e23bf6502d2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972" y="1004553"/>
            <a:ext cx="4726547" cy="43227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4108" y="-157941"/>
            <a:ext cx="9649691" cy="955963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Примеры британских завтраков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35640" y="6625244"/>
            <a:ext cx="1356360" cy="116984"/>
          </a:xfrm>
        </p:spPr>
        <p:txBody>
          <a:bodyPr>
            <a:normAutofit fontScale="25000" lnSpcReduction="20000"/>
          </a:bodyPr>
          <a:lstStyle/>
          <a:p>
            <a:endParaRPr lang="ru-RU"/>
          </a:p>
        </p:txBody>
      </p:sp>
      <p:pic>
        <p:nvPicPr>
          <p:cNvPr id="5124" name="Picture 4" descr="Картинки по запросу британский завтра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27" y="681039"/>
            <a:ext cx="4322620" cy="3167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артинки по запросу британский завтра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194" y="681037"/>
            <a:ext cx="4356562" cy="3167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Картинки по запросу британский завтра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27" y="4029918"/>
            <a:ext cx="4322620" cy="25512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Картинки по запросу британский завтра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194" y="3985867"/>
            <a:ext cx="4356562" cy="26393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Картинки по запросу британский завтрак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658" y="1800707"/>
            <a:ext cx="5655021" cy="3548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8913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5628" y="365125"/>
            <a:ext cx="8918171" cy="1325563"/>
          </a:xfrm>
        </p:spPr>
        <p:txBody>
          <a:bodyPr>
            <a:normAutofit/>
          </a:bodyPr>
          <a:lstStyle/>
          <a:p>
            <a:r>
              <a:rPr lang="ru-RU" b="1" dirty="0"/>
              <a:t>Что едят на завтрак в России?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18662" y="1690688"/>
            <a:ext cx="6084916" cy="53035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Завтрак </a:t>
            </a: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в России отличается от западных традиций приема пищи в утреннее время. Сегодня в нашу культуру все больше проникают европейские варианты блюд, подаваемые на завтрак. Благо, россияне не прочь познакомиться с новой едой. Однако в нашей культуре существует множество родных, знакомых с детства завтраков, отказаться от которых наш человек не сможет. Каких? Сегодняшний контент именно об этом.</a:t>
            </a:r>
          </a:p>
        </p:txBody>
      </p:sp>
      <p:pic>
        <p:nvPicPr>
          <p:cNvPr id="6146" name="Picture 2" descr="Картинки по запросу завтрак в росс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57" y="1559921"/>
            <a:ext cx="5206134" cy="43719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9282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3400" y="645246"/>
            <a:ext cx="10875818" cy="967582"/>
          </a:xfrm>
        </p:spPr>
        <p:txBody>
          <a:bodyPr>
            <a:noAutofit/>
          </a:bodyPr>
          <a:lstStyle/>
          <a:p>
            <a:r>
              <a:rPr lang="ru-RU" sz="5400" dirty="0" smtClean="0"/>
              <a:t>1. Каша</a:t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19333" y="1129037"/>
            <a:ext cx="5012266" cy="5393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Каша! На молоке или на воде, с добавлением сливочного масла и сахара... Способов ее приготовления много, впрочем, как и самих видов круп: овсяная, гречневая, рисовая, кукурузная, пшеничная, пшённая и т.д. Кроме того, это, пожалуй, самый здоровый из возможных вариантов завтрака.</a:t>
            </a:r>
            <a:endParaRPr lang="ru-RU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AutoShape 2" descr="Каша"/>
          <p:cNvSpPr>
            <a:spLocks noChangeAspect="1" noChangeArrowheads="1"/>
          </p:cNvSpPr>
          <p:nvPr/>
        </p:nvSpPr>
        <p:spPr bwMode="auto">
          <a:xfrm>
            <a:off x="557761" y="64524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Каш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2" name="Picture 10" descr="Картинки по запросу каш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61" y="1181099"/>
            <a:ext cx="5716039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3853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97</TotalTime>
  <Words>569</Words>
  <Application>Microsoft Office PowerPoint</Application>
  <PresentationFormat>Произвольный</PresentationFormat>
  <Paragraphs>26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Совет директоров</vt:lpstr>
      <vt:lpstr> Британский и русский завтраки. Традиции и современность</vt:lpstr>
      <vt:lpstr>Цель проекта: </vt:lpstr>
      <vt:lpstr>Слайд 3</vt:lpstr>
      <vt:lpstr>Слайд 4</vt:lpstr>
      <vt:lpstr>Слайд 5</vt:lpstr>
      <vt:lpstr>Слайд 6</vt:lpstr>
      <vt:lpstr>Примеры британских завтраков</vt:lpstr>
      <vt:lpstr>Что едят на завтрак в России? </vt:lpstr>
      <vt:lpstr>1. Каша </vt:lpstr>
      <vt:lpstr>2. Творог и выпечка из него </vt:lpstr>
      <vt:lpstr>3. Блины и оладьи 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Британский и русский завтраки. Традиции и современность</dc:title>
  <dc:creator>Пользователь</dc:creator>
  <cp:lastModifiedBy>User</cp:lastModifiedBy>
  <cp:revision>13</cp:revision>
  <dcterms:created xsi:type="dcterms:W3CDTF">2018-02-25T06:37:46Z</dcterms:created>
  <dcterms:modified xsi:type="dcterms:W3CDTF">2018-03-01T10:06:50Z</dcterms:modified>
</cp:coreProperties>
</file>