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285" r:id="rId3"/>
    <p:sldId id="286" r:id="rId4"/>
    <p:sldId id="287" r:id="rId5"/>
    <p:sldId id="288" r:id="rId6"/>
    <p:sldId id="289" r:id="rId7"/>
    <p:sldId id="290" r:id="rId8"/>
    <p:sldId id="291" r:id="rId9"/>
    <p:sldId id="322" r:id="rId10"/>
    <p:sldId id="263" r:id="rId11"/>
    <p:sldId id="262" r:id="rId12"/>
    <p:sldId id="267" r:id="rId13"/>
    <p:sldId id="273" r:id="rId14"/>
    <p:sldId id="274" r:id="rId15"/>
    <p:sldId id="275" r:id="rId16"/>
    <p:sldId id="283" r:id="rId17"/>
    <p:sldId id="284" r:id="rId18"/>
    <p:sldId id="292" r:id="rId19"/>
    <p:sldId id="293" r:id="rId20"/>
    <p:sldId id="294" r:id="rId21"/>
    <p:sldId id="296" r:id="rId22"/>
    <p:sldId id="298" r:id="rId23"/>
    <p:sldId id="295" r:id="rId24"/>
    <p:sldId id="297" r:id="rId25"/>
    <p:sldId id="299" r:id="rId26"/>
    <p:sldId id="300" r:id="rId27"/>
    <p:sldId id="306" r:id="rId28"/>
    <p:sldId id="320" r:id="rId29"/>
    <p:sldId id="319" r:id="rId30"/>
    <p:sldId id="308" r:id="rId31"/>
    <p:sldId id="309" r:id="rId32"/>
    <p:sldId id="311" r:id="rId33"/>
    <p:sldId id="312" r:id="rId34"/>
    <p:sldId id="313" r:id="rId35"/>
    <p:sldId id="310" r:id="rId36"/>
    <p:sldId id="314" r:id="rId37"/>
    <p:sldId id="315" r:id="rId38"/>
    <p:sldId id="318" r:id="rId39"/>
    <p:sldId id="316" r:id="rId40"/>
    <p:sldId id="324" r:id="rId41"/>
    <p:sldId id="325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3C46"/>
    <a:srgbClr val="E5F3F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710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7CA375-577F-4854-B3B4-171C1EFB70CC}" type="doc">
      <dgm:prSet loTypeId="urn:microsoft.com/office/officeart/2005/8/layout/hierarchy3" loCatId="hierarchy" qsTypeId="urn:microsoft.com/office/officeart/2005/8/quickstyle/3d5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502E265E-A2A7-49B1-B5E6-9CDE16D8244C}">
      <dgm:prSet/>
      <dgm:spPr/>
      <dgm:t>
        <a:bodyPr/>
        <a:lstStyle/>
        <a:p>
          <a:pPr rtl="0"/>
          <a:r>
            <a:rPr lang="ru-RU" dirty="0" smtClean="0"/>
            <a:t>Вы узнаете:</a:t>
          </a:r>
          <a:endParaRPr lang="ru-RU" dirty="0"/>
        </a:p>
      </dgm:t>
    </dgm:pt>
    <dgm:pt modelId="{4F4EBA95-5DC0-4586-AD15-EDF69BE4B39A}" type="parTrans" cxnId="{DB6E95D2-DF14-44A5-989B-099D580EF757}">
      <dgm:prSet/>
      <dgm:spPr/>
      <dgm:t>
        <a:bodyPr/>
        <a:lstStyle/>
        <a:p>
          <a:endParaRPr lang="ru-RU"/>
        </a:p>
      </dgm:t>
    </dgm:pt>
    <dgm:pt modelId="{3F922C84-C0D1-47DF-9133-91F1F84B6ED4}" type="sibTrans" cxnId="{DB6E95D2-DF14-44A5-989B-099D580EF757}">
      <dgm:prSet/>
      <dgm:spPr/>
      <dgm:t>
        <a:bodyPr/>
        <a:lstStyle/>
        <a:p>
          <a:endParaRPr lang="ru-RU"/>
        </a:p>
      </dgm:t>
    </dgm:pt>
    <dgm:pt modelId="{955AF5AE-915E-43E3-83AB-6A79C501A275}">
      <dgm:prSet/>
      <dgm:spPr/>
      <dgm:t>
        <a:bodyPr/>
        <a:lstStyle/>
        <a:p>
          <a:pPr rtl="0"/>
          <a:r>
            <a:rPr lang="ru-RU" dirty="0" smtClean="0"/>
            <a:t>- Когда война бывает «справедливой»</a:t>
          </a:r>
          <a:endParaRPr lang="ru-RU" dirty="0"/>
        </a:p>
      </dgm:t>
    </dgm:pt>
    <dgm:pt modelId="{CE5437FA-5DFC-44BA-B7BF-B10509A89CE0}" type="parTrans" cxnId="{95922668-0F4E-4CFB-BF67-C537D7A6DE28}">
      <dgm:prSet/>
      <dgm:spPr/>
      <dgm:t>
        <a:bodyPr/>
        <a:lstStyle/>
        <a:p>
          <a:endParaRPr lang="ru-RU"/>
        </a:p>
      </dgm:t>
    </dgm:pt>
    <dgm:pt modelId="{BE7FDF03-6620-47D7-87C3-71A52CC73C71}" type="sibTrans" cxnId="{95922668-0F4E-4CFB-BF67-C537D7A6DE28}">
      <dgm:prSet/>
      <dgm:spPr/>
      <dgm:t>
        <a:bodyPr/>
        <a:lstStyle/>
        <a:p>
          <a:endParaRPr lang="ru-RU"/>
        </a:p>
      </dgm:t>
    </dgm:pt>
    <dgm:pt modelId="{481F2830-A702-4CED-83A1-83E44618DAE7}">
      <dgm:prSet/>
      <dgm:spPr/>
      <dgm:t>
        <a:bodyPr/>
        <a:lstStyle/>
        <a:p>
          <a:pPr rtl="0"/>
          <a:r>
            <a:rPr lang="ru-RU" dirty="0" smtClean="0"/>
            <a:t>- о святых защитниках Родины</a:t>
          </a:r>
          <a:endParaRPr lang="ru-RU" dirty="0"/>
        </a:p>
      </dgm:t>
    </dgm:pt>
    <dgm:pt modelId="{B16B5AF5-D86B-4F1C-B55E-B2CFB3C4A65C}" type="parTrans" cxnId="{59259AB4-E21C-4930-A5BE-BC19D40D877E}">
      <dgm:prSet/>
      <dgm:spPr/>
      <dgm:t>
        <a:bodyPr/>
        <a:lstStyle/>
        <a:p>
          <a:endParaRPr lang="ru-RU"/>
        </a:p>
      </dgm:t>
    </dgm:pt>
    <dgm:pt modelId="{4E4359CE-0387-4905-AF4F-8DBD7079C954}" type="sibTrans" cxnId="{59259AB4-E21C-4930-A5BE-BC19D40D877E}">
      <dgm:prSet/>
      <dgm:spPr/>
      <dgm:t>
        <a:bodyPr/>
        <a:lstStyle/>
        <a:p>
          <a:endParaRPr lang="ru-RU"/>
        </a:p>
      </dgm:t>
    </dgm:pt>
    <dgm:pt modelId="{EF8937CF-CA02-4326-B965-24CF903F98F1}" type="pres">
      <dgm:prSet presAssocID="{287CA375-577F-4854-B3B4-171C1EFB70C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0910C15-A060-49DC-ABFA-5F7A11BC51CC}" type="pres">
      <dgm:prSet presAssocID="{502E265E-A2A7-49B1-B5E6-9CDE16D8244C}" presName="root" presStyleCnt="0"/>
      <dgm:spPr/>
      <dgm:t>
        <a:bodyPr/>
        <a:lstStyle/>
        <a:p>
          <a:endParaRPr lang="ru-RU"/>
        </a:p>
      </dgm:t>
    </dgm:pt>
    <dgm:pt modelId="{47A0186A-0798-41E0-98E2-9FC0280DE26E}" type="pres">
      <dgm:prSet presAssocID="{502E265E-A2A7-49B1-B5E6-9CDE16D8244C}" presName="rootComposite" presStyleCnt="0"/>
      <dgm:spPr/>
      <dgm:t>
        <a:bodyPr/>
        <a:lstStyle/>
        <a:p>
          <a:endParaRPr lang="ru-RU"/>
        </a:p>
      </dgm:t>
    </dgm:pt>
    <dgm:pt modelId="{583EB7F9-412A-4B1B-997A-5FBC5ACA3A84}" type="pres">
      <dgm:prSet presAssocID="{502E265E-A2A7-49B1-B5E6-9CDE16D8244C}" presName="rootText" presStyleLbl="node1" presStyleIdx="0" presStyleCnt="1"/>
      <dgm:spPr/>
      <dgm:t>
        <a:bodyPr/>
        <a:lstStyle/>
        <a:p>
          <a:endParaRPr lang="ru-RU"/>
        </a:p>
      </dgm:t>
    </dgm:pt>
    <dgm:pt modelId="{CD4860D4-8364-4C02-B2B0-39EA114A2C59}" type="pres">
      <dgm:prSet presAssocID="{502E265E-A2A7-49B1-B5E6-9CDE16D8244C}" presName="rootConnector" presStyleLbl="node1" presStyleIdx="0" presStyleCnt="1"/>
      <dgm:spPr/>
      <dgm:t>
        <a:bodyPr/>
        <a:lstStyle/>
        <a:p>
          <a:endParaRPr lang="ru-RU"/>
        </a:p>
      </dgm:t>
    </dgm:pt>
    <dgm:pt modelId="{BE7F4A09-A122-4099-BDDC-10A64B3FAC36}" type="pres">
      <dgm:prSet presAssocID="{502E265E-A2A7-49B1-B5E6-9CDE16D8244C}" presName="childShape" presStyleCnt="0"/>
      <dgm:spPr/>
      <dgm:t>
        <a:bodyPr/>
        <a:lstStyle/>
        <a:p>
          <a:endParaRPr lang="ru-RU"/>
        </a:p>
      </dgm:t>
    </dgm:pt>
    <dgm:pt modelId="{80C49EC7-4971-4DC1-A9CD-CD39D3347330}" type="pres">
      <dgm:prSet presAssocID="{CE5437FA-5DFC-44BA-B7BF-B10509A89CE0}" presName="Name13" presStyleLbl="parChTrans1D2" presStyleIdx="0" presStyleCnt="2"/>
      <dgm:spPr/>
      <dgm:t>
        <a:bodyPr/>
        <a:lstStyle/>
        <a:p>
          <a:endParaRPr lang="ru-RU"/>
        </a:p>
      </dgm:t>
    </dgm:pt>
    <dgm:pt modelId="{F8F7BA93-B056-4A97-8A57-588EA5614DFB}" type="pres">
      <dgm:prSet presAssocID="{955AF5AE-915E-43E3-83AB-6A79C501A275}" presName="childText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853FBD-E3BD-4D55-AADC-F143777030A9}" type="pres">
      <dgm:prSet presAssocID="{B16B5AF5-D86B-4F1C-B55E-B2CFB3C4A65C}" presName="Name13" presStyleLbl="parChTrans1D2" presStyleIdx="1" presStyleCnt="2"/>
      <dgm:spPr/>
      <dgm:t>
        <a:bodyPr/>
        <a:lstStyle/>
        <a:p>
          <a:endParaRPr lang="ru-RU"/>
        </a:p>
      </dgm:t>
    </dgm:pt>
    <dgm:pt modelId="{C7B040DE-2E27-4D4D-B0AF-757123A10429}" type="pres">
      <dgm:prSet presAssocID="{481F2830-A702-4CED-83A1-83E44618DAE7}" presName="childText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9159A11-64D6-4C88-90AE-6609D42BDACD}" type="presOf" srcId="{481F2830-A702-4CED-83A1-83E44618DAE7}" destId="{C7B040DE-2E27-4D4D-B0AF-757123A10429}" srcOrd="0" destOrd="0" presId="urn:microsoft.com/office/officeart/2005/8/layout/hierarchy3"/>
    <dgm:cxn modelId="{B0FD45D8-645E-4E25-ACBD-513D70704A91}" type="presOf" srcId="{502E265E-A2A7-49B1-B5E6-9CDE16D8244C}" destId="{CD4860D4-8364-4C02-B2B0-39EA114A2C59}" srcOrd="1" destOrd="0" presId="urn:microsoft.com/office/officeart/2005/8/layout/hierarchy3"/>
    <dgm:cxn modelId="{D6A52B2A-74E5-4536-B9DA-12889666E666}" type="presOf" srcId="{B16B5AF5-D86B-4F1C-B55E-B2CFB3C4A65C}" destId="{E9853FBD-E3BD-4D55-AADC-F143777030A9}" srcOrd="0" destOrd="0" presId="urn:microsoft.com/office/officeart/2005/8/layout/hierarchy3"/>
    <dgm:cxn modelId="{F53BC79B-C3A2-430E-BAAB-0B79EC83BE6B}" type="presOf" srcId="{287CA375-577F-4854-B3B4-171C1EFB70CC}" destId="{EF8937CF-CA02-4326-B965-24CF903F98F1}" srcOrd="0" destOrd="0" presId="urn:microsoft.com/office/officeart/2005/8/layout/hierarchy3"/>
    <dgm:cxn modelId="{95922668-0F4E-4CFB-BF67-C537D7A6DE28}" srcId="{502E265E-A2A7-49B1-B5E6-9CDE16D8244C}" destId="{955AF5AE-915E-43E3-83AB-6A79C501A275}" srcOrd="0" destOrd="0" parTransId="{CE5437FA-5DFC-44BA-B7BF-B10509A89CE0}" sibTransId="{BE7FDF03-6620-47D7-87C3-71A52CC73C71}"/>
    <dgm:cxn modelId="{97DEC7F1-C42D-436F-B4E9-7375CC95842C}" type="presOf" srcId="{CE5437FA-5DFC-44BA-B7BF-B10509A89CE0}" destId="{80C49EC7-4971-4DC1-A9CD-CD39D3347330}" srcOrd="0" destOrd="0" presId="urn:microsoft.com/office/officeart/2005/8/layout/hierarchy3"/>
    <dgm:cxn modelId="{9B0A6005-C6A0-4D17-8678-1975EC8A4D6D}" type="presOf" srcId="{502E265E-A2A7-49B1-B5E6-9CDE16D8244C}" destId="{583EB7F9-412A-4B1B-997A-5FBC5ACA3A84}" srcOrd="0" destOrd="0" presId="urn:microsoft.com/office/officeart/2005/8/layout/hierarchy3"/>
    <dgm:cxn modelId="{DB6E95D2-DF14-44A5-989B-099D580EF757}" srcId="{287CA375-577F-4854-B3B4-171C1EFB70CC}" destId="{502E265E-A2A7-49B1-B5E6-9CDE16D8244C}" srcOrd="0" destOrd="0" parTransId="{4F4EBA95-5DC0-4586-AD15-EDF69BE4B39A}" sibTransId="{3F922C84-C0D1-47DF-9133-91F1F84B6ED4}"/>
    <dgm:cxn modelId="{59259AB4-E21C-4930-A5BE-BC19D40D877E}" srcId="{502E265E-A2A7-49B1-B5E6-9CDE16D8244C}" destId="{481F2830-A702-4CED-83A1-83E44618DAE7}" srcOrd="1" destOrd="0" parTransId="{B16B5AF5-D86B-4F1C-B55E-B2CFB3C4A65C}" sibTransId="{4E4359CE-0387-4905-AF4F-8DBD7079C954}"/>
    <dgm:cxn modelId="{9AB23901-F1AF-487A-B68E-25846402D0D0}" type="presOf" srcId="{955AF5AE-915E-43E3-83AB-6A79C501A275}" destId="{F8F7BA93-B056-4A97-8A57-588EA5614DFB}" srcOrd="0" destOrd="0" presId="urn:microsoft.com/office/officeart/2005/8/layout/hierarchy3"/>
    <dgm:cxn modelId="{36016DA1-5CBA-4FCB-BE45-CC65F90C876C}" type="presParOf" srcId="{EF8937CF-CA02-4326-B965-24CF903F98F1}" destId="{00910C15-A060-49DC-ABFA-5F7A11BC51CC}" srcOrd="0" destOrd="0" presId="urn:microsoft.com/office/officeart/2005/8/layout/hierarchy3"/>
    <dgm:cxn modelId="{8F4FDA5C-1963-4793-951B-45D0872A252F}" type="presParOf" srcId="{00910C15-A060-49DC-ABFA-5F7A11BC51CC}" destId="{47A0186A-0798-41E0-98E2-9FC0280DE26E}" srcOrd="0" destOrd="0" presId="urn:microsoft.com/office/officeart/2005/8/layout/hierarchy3"/>
    <dgm:cxn modelId="{BAB7D778-ADBF-45BD-AE77-F2C4626812BD}" type="presParOf" srcId="{47A0186A-0798-41E0-98E2-9FC0280DE26E}" destId="{583EB7F9-412A-4B1B-997A-5FBC5ACA3A84}" srcOrd="0" destOrd="0" presId="urn:microsoft.com/office/officeart/2005/8/layout/hierarchy3"/>
    <dgm:cxn modelId="{829D8FE3-5A94-494D-B545-61FBDAE4CA96}" type="presParOf" srcId="{47A0186A-0798-41E0-98E2-9FC0280DE26E}" destId="{CD4860D4-8364-4C02-B2B0-39EA114A2C59}" srcOrd="1" destOrd="0" presId="urn:microsoft.com/office/officeart/2005/8/layout/hierarchy3"/>
    <dgm:cxn modelId="{41A03726-3191-4A4E-8C64-393F6C8F0EC0}" type="presParOf" srcId="{00910C15-A060-49DC-ABFA-5F7A11BC51CC}" destId="{BE7F4A09-A122-4099-BDDC-10A64B3FAC36}" srcOrd="1" destOrd="0" presId="urn:microsoft.com/office/officeart/2005/8/layout/hierarchy3"/>
    <dgm:cxn modelId="{632290F3-EFDF-471C-BBA9-E44AEE57D48A}" type="presParOf" srcId="{BE7F4A09-A122-4099-BDDC-10A64B3FAC36}" destId="{80C49EC7-4971-4DC1-A9CD-CD39D3347330}" srcOrd="0" destOrd="0" presId="urn:microsoft.com/office/officeart/2005/8/layout/hierarchy3"/>
    <dgm:cxn modelId="{31A4AFCF-5366-49DF-AFCA-2E1BD0644D20}" type="presParOf" srcId="{BE7F4A09-A122-4099-BDDC-10A64B3FAC36}" destId="{F8F7BA93-B056-4A97-8A57-588EA5614DFB}" srcOrd="1" destOrd="0" presId="urn:microsoft.com/office/officeart/2005/8/layout/hierarchy3"/>
    <dgm:cxn modelId="{C143D3F4-4518-490A-A041-42135EBBAE0B}" type="presParOf" srcId="{BE7F4A09-A122-4099-BDDC-10A64B3FAC36}" destId="{E9853FBD-E3BD-4D55-AADC-F143777030A9}" srcOrd="2" destOrd="0" presId="urn:microsoft.com/office/officeart/2005/8/layout/hierarchy3"/>
    <dgm:cxn modelId="{1C83601F-31EF-48FB-BDDF-81B77012136F}" type="presParOf" srcId="{BE7F4A09-A122-4099-BDDC-10A64B3FAC36}" destId="{C7B040DE-2E27-4D4D-B0AF-757123A10429}" srcOrd="3" destOrd="0" presId="urn:microsoft.com/office/officeart/2005/8/layout/hierarchy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F745EB-B64C-4BA7-AA23-5E1A13AFB252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4A5209-22F1-418F-AC1D-234483CDD6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15609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Солнышко - </a:t>
            </a:r>
            <a:r>
              <a:rPr lang="en-US" dirty="0" smtClean="0"/>
              <a:t>http://pereed.ru/photo/35104/f77a456f61.jpg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A5209-22F1-418F-AC1D-234483CDD63C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16097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Сердце – </a:t>
            </a:r>
            <a:r>
              <a:rPr lang="en-US" dirty="0" smtClean="0"/>
              <a:t>http://i2.pinger.pl/pgr25/103e220300204f0448a9584b/miilooscc.jpg</a:t>
            </a:r>
            <a:endParaRPr lang="ru-RU" dirty="0" smtClean="0"/>
          </a:p>
          <a:p>
            <a:r>
              <a:rPr lang="ru-RU" dirty="0" smtClean="0"/>
              <a:t>Микробы - </a:t>
            </a:r>
            <a:r>
              <a:rPr lang="en-US" dirty="0" smtClean="0"/>
              <a:t>http://russfisher.ru/?eba=cartoons-searching-through-a-purse-uWZA2iJZIq1n0A6dXBoye8QLAbvhBRMDOZ9vzSVL2Mj8bH5htGMc4p52Scv1p9VR4/mDWvJ_kmbdydLTkeqqAOYNqkHZk5kB7t4aMp/Oa8k=dng.jpg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A5209-22F1-418F-AC1D-234483CDD63C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285324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Путин - </a:t>
            </a:r>
            <a:r>
              <a:rPr lang="en-US" dirty="0" smtClean="0"/>
              <a:t>http://image.newsru.com/pict/id/large/1365801_20110413101919.gif</a:t>
            </a:r>
            <a:endParaRPr lang="ru-RU" dirty="0" smtClean="0"/>
          </a:p>
          <a:p>
            <a:r>
              <a:rPr lang="ru-RU" dirty="0" smtClean="0"/>
              <a:t>Медведев - </a:t>
            </a:r>
            <a:r>
              <a:rPr lang="en-US" dirty="0" smtClean="0"/>
              <a:t>http://dic.academic.ru/pictures/wiki/files/68/Dmitry_Medvedev_18_December_2008-1.jpg</a:t>
            </a:r>
            <a:endParaRPr lang="ru-RU" dirty="0" smtClean="0"/>
          </a:p>
          <a:p>
            <a:r>
              <a:rPr lang="ru-RU" dirty="0" smtClean="0"/>
              <a:t>Патриарх - </a:t>
            </a:r>
            <a:r>
              <a:rPr lang="en-US" dirty="0" smtClean="0"/>
              <a:t>http://patriarchia.ru/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A5209-22F1-418F-AC1D-234483CDD63C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285324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A5209-22F1-418F-AC1D-234483CDD63C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285324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Десант - </a:t>
            </a:r>
            <a:r>
              <a:rPr lang="en-US" dirty="0" smtClean="0"/>
              <a:t>http://grandwallpapers.net/photo/parad-na-krasnoi-ploshadi-1024x768.jpg</a:t>
            </a:r>
            <a:endParaRPr lang="ru-RU" dirty="0" smtClean="0"/>
          </a:p>
          <a:p>
            <a:r>
              <a:rPr lang="ru-RU" dirty="0" smtClean="0"/>
              <a:t>Танки - </a:t>
            </a:r>
            <a:r>
              <a:rPr lang="en-US" dirty="0" smtClean="0"/>
              <a:t>http://s49.radikal.ru/i123/0912/85/1eb6e27f0c15.jpg</a:t>
            </a:r>
            <a:endParaRPr lang="ru-RU" dirty="0" smtClean="0"/>
          </a:p>
          <a:p>
            <a:r>
              <a:rPr lang="ru-RU" dirty="0" smtClean="0"/>
              <a:t>Самолеты - </a:t>
            </a:r>
            <a:r>
              <a:rPr lang="en-US" dirty="0" smtClean="0"/>
              <a:t>http://hsschwarzach.vol.at/schuelerweb/4a/Web4a/MarkusR/J0201172.JPG</a:t>
            </a:r>
            <a:endParaRPr lang="ru-RU" dirty="0" smtClean="0"/>
          </a:p>
          <a:p>
            <a:r>
              <a:rPr lang="ru-RU" dirty="0" smtClean="0"/>
              <a:t>Корабли - </a:t>
            </a:r>
            <a:r>
              <a:rPr lang="en-US" dirty="0" smtClean="0"/>
              <a:t>http://www.1in.kz/s/photos/2009/12/03/1259845752_031209-sea-war_1024x768.jpg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A5209-22F1-418F-AC1D-234483CDD63C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285324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Тормосов</a:t>
            </a:r>
            <a:r>
              <a:rPr lang="ru-RU" dirty="0" smtClean="0"/>
              <a:t> В.</a:t>
            </a:r>
            <a:r>
              <a:rPr lang="ru-RU" baseline="0" dirty="0" smtClean="0"/>
              <a:t> М. </a:t>
            </a:r>
            <a:r>
              <a:rPr lang="ru-RU" dirty="0" smtClean="0"/>
              <a:t>На защиту Руси.</a:t>
            </a:r>
          </a:p>
          <a:p>
            <a:r>
              <a:rPr lang="ru-RU" dirty="0" smtClean="0"/>
              <a:t>К.А.</a:t>
            </a:r>
            <a:r>
              <a:rPr lang="ru-RU" baseline="0" dirty="0" smtClean="0"/>
              <a:t> Васильев. Прощание славянки.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A5209-22F1-418F-AC1D-234483CDD63C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285324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Девочка - </a:t>
            </a:r>
            <a:r>
              <a:rPr lang="en-US" dirty="0" smtClean="0"/>
              <a:t>http://lelechka81.www.nn.ru/users/foto/195124-2012-02-28-0b13d544043c4b8acfddabd54bf5ddaa.jpg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A5209-22F1-418F-AC1D-234483CDD63C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285324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Плакат - </a:t>
            </a:r>
            <a:r>
              <a:rPr lang="en-US" dirty="0" smtClean="0"/>
              <a:t>http://leftinmsu.narod.ru/plakat_files/old/IMG_5196.jpg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A5209-22F1-418F-AC1D-234483CDD63C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285324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Штурм града. </a:t>
            </a:r>
            <a:r>
              <a:rPr lang="ru-RU" dirty="0" err="1" smtClean="0"/>
              <a:t>И.Глазунов</a:t>
            </a:r>
            <a:r>
              <a:rPr lang="ru-RU" dirty="0" smtClean="0"/>
              <a:t>. К полю Куликову. </a:t>
            </a:r>
            <a:r>
              <a:rPr lang="ru-RU" dirty="0" err="1" smtClean="0"/>
              <a:t>Е.Данилевский</a:t>
            </a:r>
            <a:r>
              <a:rPr lang="ru-RU" dirty="0" smtClean="0"/>
              <a:t>. </a:t>
            </a:r>
            <a:r>
              <a:rPr lang="ru-RU" dirty="0" err="1" smtClean="0"/>
              <a:t>Кившенко</a:t>
            </a:r>
            <a:r>
              <a:rPr lang="ru-RU" dirty="0" smtClean="0"/>
              <a:t> А.Д. Преподобный Сергий благословляет Д. Донского. </a:t>
            </a:r>
            <a:r>
              <a:rPr lang="ru-RU" dirty="0" err="1" smtClean="0"/>
              <a:t>Намеровский</a:t>
            </a:r>
            <a:r>
              <a:rPr lang="ru-RU" dirty="0" smtClean="0"/>
              <a:t> А. Сергий Радонежский благословляет Дмитрия Донского на ратный подвиг. Авилов М.И. Поединок </a:t>
            </a:r>
            <a:r>
              <a:rPr lang="ru-RU" dirty="0" err="1" smtClean="0"/>
              <a:t>Пересвета</a:t>
            </a:r>
            <a:r>
              <a:rPr lang="ru-RU" dirty="0" smtClean="0"/>
              <a:t> с </a:t>
            </a:r>
            <a:r>
              <a:rPr lang="ru-RU" dirty="0" err="1" smtClean="0"/>
              <a:t>Челубеем</a:t>
            </a:r>
            <a:r>
              <a:rPr lang="ru-RU" dirty="0" smtClean="0"/>
              <a:t>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A5209-22F1-418F-AC1D-234483CDD63C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285324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Павел Рыженко. Куликовская битва.   Игорь Панов. Куликово поле.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A5209-22F1-418F-AC1D-234483CDD63C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285324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A5209-22F1-418F-AC1D-234483CDD63C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285324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Фон - </a:t>
            </a:r>
            <a:r>
              <a:rPr lang="en-US" dirty="0" smtClean="0"/>
              <a:t>www.psdgraphics.com</a:t>
            </a:r>
            <a:endParaRPr lang="ru-RU" dirty="0" smtClean="0"/>
          </a:p>
          <a:p>
            <a:r>
              <a:rPr lang="ru-RU" dirty="0" smtClean="0"/>
              <a:t>Рисуют дети - </a:t>
            </a:r>
            <a:r>
              <a:rPr lang="en-US" dirty="0" smtClean="0"/>
              <a:t>http://static.eva.ru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A5209-22F1-418F-AC1D-234483CDD63C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919546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Грабёж французов в Москве. Расстрел поджигателей. Александр </a:t>
            </a:r>
            <a:r>
              <a:rPr lang="ru-RU" dirty="0" err="1" smtClean="0"/>
              <a:t>Апсит</a:t>
            </a:r>
            <a:r>
              <a:rPr lang="ru-RU" dirty="0" smtClean="0"/>
              <a:t>.</a:t>
            </a:r>
          </a:p>
          <a:p>
            <a:r>
              <a:rPr lang="ru-RU" dirty="0" smtClean="0"/>
              <a:t>Французы</a:t>
            </a:r>
            <a:r>
              <a:rPr lang="ru-RU" baseline="0" dirty="0" smtClean="0"/>
              <a:t> в Успенском соборе. Неизвестный художник.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A5209-22F1-418F-AC1D-234483CDD63C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285324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http://www.creative.su/user/6030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A5209-22F1-418F-AC1D-234483CDD63C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285324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Прпп</a:t>
            </a:r>
            <a:r>
              <a:rPr lang="ru-RU" dirty="0" smtClean="0"/>
              <a:t>. Илья Муромец,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Ослабля</a:t>
            </a:r>
            <a:r>
              <a:rPr lang="ru-RU" baseline="0" dirty="0" smtClean="0"/>
              <a:t> и </a:t>
            </a:r>
            <a:r>
              <a:rPr lang="ru-RU" baseline="0" dirty="0" err="1" smtClean="0"/>
              <a:t>Пересвет</a:t>
            </a:r>
            <a:r>
              <a:rPr lang="ru-RU" baseline="0" dirty="0" smtClean="0"/>
              <a:t>, </a:t>
            </a:r>
            <a:r>
              <a:rPr lang="ru-RU" baseline="0" dirty="0" err="1" smtClean="0"/>
              <a:t>благ.кн</a:t>
            </a:r>
            <a:r>
              <a:rPr lang="ru-RU" baseline="0" dirty="0" smtClean="0"/>
              <a:t>. Александр Невский, прав. Феодор Ушаков.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A5209-22F1-418F-AC1D-234483CDD63C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285324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A5209-22F1-418F-AC1D-234483CDD63C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2853244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A5209-22F1-418F-AC1D-234483CDD63C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2853244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A5209-22F1-418F-AC1D-234483CDD63C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2853244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A5209-22F1-418F-AC1D-234483CDD63C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2853244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A5209-22F1-418F-AC1D-234483CDD63C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2853244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A5209-22F1-418F-AC1D-234483CDD63C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2853244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A5209-22F1-418F-AC1D-234483CDD63C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285324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Солнышко - </a:t>
            </a:r>
            <a:r>
              <a:rPr lang="en-US" dirty="0" smtClean="0"/>
              <a:t>http://pereed.ru/photo/35104/f77a456f61.jpg</a:t>
            </a:r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Мама и сын - </a:t>
            </a:r>
            <a:r>
              <a:rPr lang="en-US" dirty="0" smtClean="0"/>
              <a:t>http://psihologijablog.ru/wordpress/wp-content/uploads/2011/06/poslyhniy-rebenok.jpg</a:t>
            </a:r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Рисунок - </a:t>
            </a:r>
            <a:r>
              <a:rPr lang="en-US" dirty="0" smtClean="0"/>
              <a:t>http://www.cultureclub.ru/bank/8227_Resize_of_250_Anpilogov_Artem.jpg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A5209-22F1-418F-AC1D-234483CDD63C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9195464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A5209-22F1-418F-AC1D-234483CDD63C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2853244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A5209-22F1-418F-AC1D-234483CDD63C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2853244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A5209-22F1-418F-AC1D-234483CDD63C}" type="slidenum">
              <a:rPr lang="ru-RU" smtClean="0"/>
              <a:pPr/>
              <a:t>35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2853244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A5209-22F1-418F-AC1D-234483CDD63C}" type="slidenum">
              <a:rPr lang="ru-RU" smtClean="0"/>
              <a:pPr/>
              <a:t>36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2853244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A5209-22F1-418F-AC1D-234483CDD63C}" type="slidenum">
              <a:rPr lang="ru-RU" smtClean="0"/>
              <a:pPr/>
              <a:t>37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2853244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A5209-22F1-418F-AC1D-234483CDD63C}" type="slidenum">
              <a:rPr lang="ru-RU" smtClean="0"/>
              <a:pPr/>
              <a:t>38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2853244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A5209-22F1-418F-AC1D-234483CDD63C}" type="slidenum">
              <a:rPr lang="ru-RU" smtClean="0"/>
              <a:pPr/>
              <a:t>39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2853244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A5209-22F1-418F-AC1D-234483CDD63C}" type="slidenum">
              <a:rPr lang="ru-RU" smtClean="0"/>
              <a:pPr/>
              <a:t>41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285324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А. Левитин. Этого не должно быть.</a:t>
            </a:r>
          </a:p>
          <a:p>
            <a:r>
              <a:rPr lang="ru-RU" dirty="0" smtClean="0"/>
              <a:t>Рисуют дети - </a:t>
            </a:r>
            <a:r>
              <a:rPr lang="en-US" dirty="0" smtClean="0"/>
              <a:t>http://static.eva.ru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A5209-22F1-418F-AC1D-234483CDD63C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919546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Солнышко - </a:t>
            </a:r>
            <a:r>
              <a:rPr lang="en-US" dirty="0" smtClean="0"/>
              <a:t>http://www.top68.ru/sites/default/files/article-images/2012/12/05/top68.ru-pust-vsegda-budet-mama-14813.jpg</a:t>
            </a:r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Плакат - </a:t>
            </a:r>
            <a:r>
              <a:rPr lang="en-US" dirty="0" smtClean="0"/>
              <a:t>http://www.plakaty.ru/i/plakats/medium/1994.jpg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A5209-22F1-418F-AC1D-234483CDD63C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919546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Кадеты - </a:t>
            </a:r>
            <a:r>
              <a:rPr lang="en-US" dirty="0" smtClean="0"/>
              <a:t>http://www.kadet1778.ru/uploads/1236274088_1.jpg</a:t>
            </a:r>
            <a:endParaRPr lang="ru-RU" dirty="0" smtClean="0"/>
          </a:p>
          <a:p>
            <a:r>
              <a:rPr lang="ru-RU" dirty="0" smtClean="0"/>
              <a:t>Девочка - </a:t>
            </a:r>
            <a:r>
              <a:rPr lang="en-US" dirty="0" smtClean="0"/>
              <a:t>http://www.gorka.by/wp-content/uploads/2012/06/2096933.jpg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A5209-22F1-418F-AC1D-234483CDD63C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919546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Солнышко - </a:t>
            </a:r>
            <a:r>
              <a:rPr lang="en-US" dirty="0" smtClean="0"/>
              <a:t>http://intoks.ucoz.ru/_nw/0/53820.jpg</a:t>
            </a:r>
            <a:endParaRPr lang="ru-RU" dirty="0" smtClean="0"/>
          </a:p>
          <a:p>
            <a:r>
              <a:rPr lang="ru-RU" dirty="0" smtClean="0"/>
              <a:t>Мать и сын - </a:t>
            </a:r>
            <a:r>
              <a:rPr lang="en-US" dirty="0" smtClean="0"/>
              <a:t>http://img-2007-11.photosight.ru/19/2419606.jpg</a:t>
            </a:r>
            <a:endParaRPr lang="ru-RU" dirty="0" smtClean="0"/>
          </a:p>
          <a:p>
            <a:r>
              <a:rPr lang="ru-RU" dirty="0" smtClean="0"/>
              <a:t>Ромашка - </a:t>
            </a:r>
            <a:r>
              <a:rPr lang="en-US" dirty="0" smtClean="0"/>
              <a:t>http://club.foto.ru/gallery/images/photo/2004/06/15/221474.jpg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A5209-22F1-418F-AC1D-234483CDD63C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919546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detpodelki.ru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9E536-0AD3-40D8-8F38-E61176988303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184892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Микробы – </a:t>
            </a:r>
            <a:r>
              <a:rPr lang="en-US" dirty="0" smtClean="0"/>
              <a:t>http://blogroz.ru/wp-content/uploads/2010/12/admupload_1269509324_Risunok2.jpg</a:t>
            </a:r>
            <a:endParaRPr lang="ru-RU" dirty="0" smtClean="0"/>
          </a:p>
          <a:p>
            <a:r>
              <a:rPr lang="ru-RU" dirty="0" smtClean="0"/>
              <a:t>Грязные руки - </a:t>
            </a:r>
            <a:r>
              <a:rPr lang="en-US" dirty="0" smtClean="0"/>
              <a:t>http://storage0.dms.mpinteractiv.ro/media/401/521/7568/6177885/1/copil-sarac.jpg?width=800&amp;height=600</a:t>
            </a:r>
            <a:endParaRPr lang="ru-RU" dirty="0" smtClean="0"/>
          </a:p>
          <a:p>
            <a:r>
              <a:rPr lang="ru-RU" dirty="0" smtClean="0"/>
              <a:t>Чистые</a:t>
            </a:r>
            <a:r>
              <a:rPr lang="ru-RU" baseline="0" dirty="0" smtClean="0"/>
              <a:t> руки - </a:t>
            </a:r>
            <a:r>
              <a:rPr lang="en-US" baseline="0" dirty="0" smtClean="0"/>
              <a:t>http://pressa.irk.ru/images/editions/pt/2009/n45/10.jpg</a:t>
            </a:r>
            <a:endParaRPr lang="ru-RU" baseline="0" dirty="0" smtClean="0"/>
          </a:p>
          <a:p>
            <a:r>
              <a:rPr lang="ru-RU" baseline="0" dirty="0" smtClean="0"/>
              <a:t>Мыло - </a:t>
            </a:r>
            <a:r>
              <a:rPr lang="en-US" baseline="0" dirty="0" smtClean="0"/>
              <a:t>http://i.tmgrup.com.tr/cr/2010/07/20/545801524481.jpg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A5209-22F1-418F-AC1D-234483CDD63C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28532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1.wav"/><Relationship Id="rId5" Type="http://schemas.openxmlformats.org/officeDocument/2006/relationships/image" Target="../media/image2.jpeg"/><Relationship Id="rId4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2.jpeg"/><Relationship Id="rId7" Type="http://schemas.microsoft.com/office/2007/relationships/hdphoto" Target="../media/hdphoto2.wd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microsoft.com/office/2007/relationships/hdphoto" Target="../media/hdphoto1.wdp"/><Relationship Id="rId10" Type="http://schemas.openxmlformats.org/officeDocument/2006/relationships/image" Target="../media/image37.png"/><Relationship Id="rId4" Type="http://schemas.openxmlformats.org/officeDocument/2006/relationships/image" Target="../media/image33.jpeg"/><Relationship Id="rId9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5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1;&#1102;&#1076;&#1084;&#1080;&#1083;&#1072;\Desktop\&#1091;&#1088;&#1086;&#1082;%2028_&#1047;&#1072;&#1097;&#1080;&#1090;&#1072;%20&#1054;&#1090;&#1077;&#1095;&#1077;&#1089;&#1090;&#1074;&#1072;\&#1057;&#1086;&#1083;&#1085;&#1077;&#1095;&#1085;&#1099;&#1081;%20&#1082;&#1088;&#1091;&#1075;.mp3" TargetMode="External"/><Relationship Id="rId6" Type="http://schemas.openxmlformats.org/officeDocument/2006/relationships/image" Target="../media/image4.png"/><Relationship Id="rId5" Type="http://schemas.microsoft.com/office/2007/relationships/media" Target="file:///D:\My%20Documents\&#1057;&#1074;&#1077;&#1090;&#1072;\&#1052;&#1054;&#1048;%20&#1055;&#1056;&#1045;&#1047;&#1045;&#1053;&#1058;&#1040;&#1062;&#1048;&#1048;\04.%20&#1064;&#1082;&#1086;&#1083;&#1072;\&#1054;&#1055;&#1050;\&#1091;&#1088;&#1086;&#1082;%2028_&#1047;&#1072;&#1097;&#1080;&#1090;&#1072;%20&#1054;&#1090;&#1077;&#1095;&#1077;&#1089;&#1090;&#1074;&#1072;\&#1057;&#1086;&#1083;&#1085;&#1077;&#1095;&#1085;&#1099;&#1081;%20&#1082;&#1088;&#1091;&#1075;.mp3" TargetMode="Externa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28.jpeg"/><Relationship Id="rId7" Type="http://schemas.openxmlformats.org/officeDocument/2006/relationships/image" Target="../media/image5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notesSlide" Target="../notesSlides/notesSlide21.xml"/><Relationship Id="rId7" Type="http://schemas.microsoft.com/office/2007/relationships/media" Target="file:///D:\My%20Documents\&#1057;&#1074;&#1077;&#1090;&#1072;\&#1052;&#1054;&#1048;%20&#1055;&#1056;&#1045;&#1047;&#1045;&#1053;&#1058;&#1040;&#1062;&#1048;&#1048;\04.%20&#1064;&#1082;&#1086;&#1083;&#1072;\&#1054;&#1055;&#1050;\&#1091;&#1088;&#1086;&#1082;%2028_&#1047;&#1072;&#1097;&#1080;&#1090;&#1072;%20&#1054;&#1090;&#1077;&#1095;&#1077;&#1089;&#1090;&#1074;&#1072;\&#1040;&#1089;&#1072;&#1076;&#1086;&#1074;.mp3" TargetMode="Externa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1;&#1102;&#1076;&#1084;&#1080;&#1083;&#1072;\Desktop\&#1091;&#1088;&#1086;&#1082;%2028_&#1047;&#1072;&#1097;&#1080;&#1090;&#1072;%20&#1054;&#1090;&#1077;&#1095;&#1077;&#1089;&#1090;&#1074;&#1072;\&#1040;&#1089;&#1072;&#1076;&#1086;&#1074;.mp3" TargetMode="External"/><Relationship Id="rId6" Type="http://schemas.openxmlformats.org/officeDocument/2006/relationships/image" Target="../media/image70.jpeg"/><Relationship Id="rId5" Type="http://schemas.openxmlformats.org/officeDocument/2006/relationships/image" Target="../media/image69.jpeg"/><Relationship Id="rId4" Type="http://schemas.openxmlformats.org/officeDocument/2006/relationships/image" Target="../media/image2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7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jpeg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jpeg"/><Relationship Id="rId3" Type="http://schemas.openxmlformats.org/officeDocument/2006/relationships/image" Target="../media/image28.jpeg"/><Relationship Id="rId7" Type="http://schemas.openxmlformats.org/officeDocument/2006/relationships/image" Target="../media/image7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jpeg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28.jpeg"/><Relationship Id="rId7" Type="http://schemas.openxmlformats.org/officeDocument/2006/relationships/hyperlink" Target="&#1057;&#1083;&#1091;&#1078;&#1080;&#1090;&#1100;%20&#1056;&#1086;&#1089;&#1089;&#1080;&#1080;.mp3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jpeg"/><Relationship Id="rId5" Type="http://schemas.openxmlformats.org/officeDocument/2006/relationships/image" Target="../media/image81.jpeg"/><Relationship Id="rId4" Type="http://schemas.openxmlformats.org/officeDocument/2006/relationships/image" Target="../media/image8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1;&#1102;&#1076;&#1084;&#1080;&#1083;&#1072;\Desktop\&#1053;&#1086;&#1074;&#1072;&#1103;%20&#1087;&#1072;&#1087;&#1082;&#1072;%20(2)\&#1091;&#1088;&#1086;&#1082;%2028_&#1047;&#1072;&#1097;&#1080;&#1090;&#1072;%20&#1054;&#1090;&#1077;&#1095;&#1077;&#1089;&#1090;&#1074;&#1072;\Sluzhit_Rossii.mp3" TargetMode="External"/><Relationship Id="rId6" Type="http://schemas.openxmlformats.org/officeDocument/2006/relationships/image" Target="../media/image4.png"/><Relationship Id="rId5" Type="http://schemas.microsoft.com/office/2007/relationships/media" Target="file:///D:\My%20Documents\&#1057;&#1074;&#1077;&#1090;&#1072;\&#1052;&#1054;&#1048;%20&#1055;&#1056;&#1045;&#1047;&#1045;&#1053;&#1058;&#1040;&#1062;&#1048;&#1048;\04.%20&#1064;&#1082;&#1086;&#1083;&#1072;\&#1054;&#1055;&#1050;\&#1091;&#1088;&#1086;&#1082;%2028_&#1047;&#1072;&#1097;&#1080;&#1090;&#1072;%20&#1054;&#1090;&#1077;&#1095;&#1077;&#1089;&#1090;&#1074;&#1072;\Sluzhit_Rossii.mp3" TargetMode="External"/><Relationship Id="rId4" Type="http://schemas.openxmlformats.org/officeDocument/2006/relationships/image" Target="../media/image2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4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8.jpeg"/><Relationship Id="rId4" Type="http://schemas.openxmlformats.org/officeDocument/2006/relationships/image" Target="../media/image87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jpeg"/><Relationship Id="rId3" Type="http://schemas.openxmlformats.org/officeDocument/2006/relationships/image" Target="../media/image28.jpeg"/><Relationship Id="rId7" Type="http://schemas.openxmlformats.org/officeDocument/2006/relationships/image" Target="../media/image9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1.jpeg"/><Relationship Id="rId11" Type="http://schemas.openxmlformats.org/officeDocument/2006/relationships/image" Target="../media/image96.jpeg"/><Relationship Id="rId5" Type="http://schemas.openxmlformats.org/officeDocument/2006/relationships/image" Target="../media/image90.jpeg"/><Relationship Id="rId10" Type="http://schemas.openxmlformats.org/officeDocument/2006/relationships/image" Target="../media/image95.jpeg"/><Relationship Id="rId4" Type="http://schemas.openxmlformats.org/officeDocument/2006/relationships/image" Target="../media/image89.jpeg"/><Relationship Id="rId9" Type="http://schemas.openxmlformats.org/officeDocument/2006/relationships/image" Target="../media/image9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9.jpeg"/><Relationship Id="rId5" Type="http://schemas.openxmlformats.org/officeDocument/2006/relationships/image" Target="../media/image98.jpeg"/><Relationship Id="rId4" Type="http://schemas.openxmlformats.org/officeDocument/2006/relationships/image" Target="../media/image97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jpeg"/><Relationship Id="rId3" Type="http://schemas.openxmlformats.org/officeDocument/2006/relationships/image" Target="../media/image28.jpeg"/><Relationship Id="rId7" Type="http://schemas.openxmlformats.org/officeDocument/2006/relationships/image" Target="../media/image10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2.jpeg"/><Relationship Id="rId5" Type="http://schemas.openxmlformats.org/officeDocument/2006/relationships/image" Target="../media/image101.jpeg"/><Relationship Id="rId10" Type="http://schemas.openxmlformats.org/officeDocument/2006/relationships/image" Target="../media/image106.jpeg"/><Relationship Id="rId4" Type="http://schemas.openxmlformats.org/officeDocument/2006/relationships/image" Target="../media/image100.jpeg"/><Relationship Id="rId9" Type="http://schemas.openxmlformats.org/officeDocument/2006/relationships/image" Target="../media/image105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110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9.jpeg"/><Relationship Id="rId5" Type="http://schemas.openxmlformats.org/officeDocument/2006/relationships/image" Target="../media/image108.jpeg"/><Relationship Id="rId4" Type="http://schemas.openxmlformats.org/officeDocument/2006/relationships/image" Target="../media/image107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3.jpeg"/><Relationship Id="rId5" Type="http://schemas.openxmlformats.org/officeDocument/2006/relationships/image" Target="../media/image112.jpeg"/><Relationship Id="rId4" Type="http://schemas.openxmlformats.org/officeDocument/2006/relationships/image" Target="../media/image111.jpe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jpeg"/><Relationship Id="rId3" Type="http://schemas.openxmlformats.org/officeDocument/2006/relationships/image" Target="../media/image28.jpeg"/><Relationship Id="rId7" Type="http://schemas.openxmlformats.org/officeDocument/2006/relationships/image" Target="../media/image117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6.jpeg"/><Relationship Id="rId5" Type="http://schemas.openxmlformats.org/officeDocument/2006/relationships/image" Target="../media/image115.jpeg"/><Relationship Id="rId4" Type="http://schemas.openxmlformats.org/officeDocument/2006/relationships/image" Target="../media/image114.jpeg"/><Relationship Id="rId9" Type="http://schemas.openxmlformats.org/officeDocument/2006/relationships/image" Target="../media/image119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123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2.jpeg"/><Relationship Id="rId5" Type="http://schemas.openxmlformats.org/officeDocument/2006/relationships/image" Target="../media/image121.jpeg"/><Relationship Id="rId4" Type="http://schemas.openxmlformats.org/officeDocument/2006/relationships/image" Target="../media/image120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6.jpeg"/><Relationship Id="rId5" Type="http://schemas.openxmlformats.org/officeDocument/2006/relationships/image" Target="../media/image125.jpeg"/><Relationship Id="rId4" Type="http://schemas.openxmlformats.org/officeDocument/2006/relationships/image" Target="../media/image12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image" Target="../media/image3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gif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gif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61" y="6186952"/>
            <a:ext cx="566772" cy="47385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27984" y="19472"/>
            <a:ext cx="4248472" cy="21236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ru-RU" sz="6600" b="1" dirty="0" smtClean="0">
                <a:gradFill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0"/>
                </a:gradFill>
              </a:rPr>
              <a:t>Защита Отечества</a:t>
            </a:r>
            <a:endParaRPr lang="ru-RU" sz="6600" b="1" dirty="0">
              <a:gradFill>
                <a:gsLst>
                  <a:gs pos="0">
                    <a:srgbClr val="000000"/>
                  </a:gs>
                  <a:gs pos="20000">
                    <a:srgbClr val="000040"/>
                  </a:gs>
                  <a:gs pos="50000">
                    <a:srgbClr val="400040"/>
                  </a:gs>
                  <a:gs pos="75000">
                    <a:srgbClr val="8F0040"/>
                  </a:gs>
                  <a:gs pos="89999">
                    <a:srgbClr val="F27300"/>
                  </a:gs>
                  <a:gs pos="100000">
                    <a:srgbClr val="FFBF00"/>
                  </a:gs>
                </a:gsLst>
                <a:lin ang="5400000" scaled="0"/>
              </a:gra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68044" y="1988840"/>
            <a:ext cx="316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163C46"/>
                </a:solidFill>
              </a:rPr>
              <a:t>Урок ОПК  №28</a:t>
            </a:r>
            <a:endParaRPr lang="ru-RU" sz="3200" b="1" dirty="0">
              <a:solidFill>
                <a:srgbClr val="163C46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794477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  <p:sndAc>
          <p:stSnd>
            <p:snd r:embed="rId6" name="Благовест русский Север1.wav"/>
          </p:stSnd>
        </p:sndAc>
      </p:transition>
    </mc:Choice>
    <mc:Fallback>
      <p:transition spd="slow">
        <p:blinds dir="vert"/>
        <p:sndAc>
          <p:stSnd>
            <p:snd r:embed="rId2" name="Благовест русский Север1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06395" y="116632"/>
            <a:ext cx="6409821" cy="1077218"/>
          </a:xfrm>
          <a:prstGeom prst="rect">
            <a:avLst/>
          </a:prstGeom>
          <a:solidFill>
            <a:srgbClr val="FFFFD1"/>
          </a:solidFill>
          <a:ln w="3810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  <a:t>Блаженны миротворцы, ибо они будут названы сынами Божьими.</a:t>
            </a:r>
          </a:p>
        </p:txBody>
      </p:sp>
    </p:spTree>
    <p:extLst>
      <p:ext uri="{BB962C8B-B14F-4D97-AF65-F5344CB8AC3E}">
        <p14:creationId xmlns="" xmlns:p14="http://schemas.microsoft.com/office/powerpoint/2010/main" val="41467853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7584" y="0"/>
            <a:ext cx="27363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</a:rPr>
              <a:t>ВОЙНА</a:t>
            </a:r>
            <a:endParaRPr lang="ru-RU" sz="44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16749" y="0"/>
            <a:ext cx="27363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</a:rPr>
              <a:t>МИР</a:t>
            </a:r>
            <a:endParaRPr lang="ru-RU" sz="44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59632" y="5805264"/>
            <a:ext cx="1800200" cy="6480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984801" y="5805264"/>
            <a:ext cx="1800200" cy="6480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115616" y="5788890"/>
            <a:ext cx="27363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</a:rPr>
              <a:t>ЭГОИЗМ</a:t>
            </a:r>
            <a:endParaRPr lang="ru-RU" sz="44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16749" y="5744579"/>
            <a:ext cx="27363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</a:rPr>
              <a:t>ЛЮБОВЬ</a:t>
            </a:r>
            <a:endParaRPr lang="ru-RU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119919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395536" y="3624294"/>
            <a:ext cx="4176464" cy="3031394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395536" y="332655"/>
            <a:ext cx="4176464" cy="2906187"/>
          </a:xfrm>
          <a:prstGeom prst="rect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379" y="319863"/>
            <a:ext cx="3705080" cy="2918979"/>
          </a:xfrm>
          <a:prstGeom prst="rect">
            <a:avLst/>
          </a:prstGeom>
          <a:ln w="76200">
            <a:noFill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5359940" y="3429000"/>
            <a:ext cx="3404681" cy="3429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64480" y="2869229"/>
            <a:ext cx="4415040" cy="76944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</a:rPr>
              <a:t>ПРОФИЛАКТИКА</a:t>
            </a:r>
            <a:endParaRPr lang="ru-RU" sz="4400" b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1594" y="3786143"/>
            <a:ext cx="2647201" cy="2714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3881304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9552" y="5879038"/>
            <a:ext cx="2232248" cy="76944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</a:rPr>
              <a:t>ВОЙНА</a:t>
            </a:r>
            <a:endParaRPr lang="ru-RU" sz="44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64288" y="5879038"/>
            <a:ext cx="1440160" cy="76944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</a:rPr>
              <a:t>ГРЕХ</a:t>
            </a:r>
            <a:endParaRPr lang="ru-RU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142592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5805264"/>
            <a:ext cx="9143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Худой мир лучше доброй войны.</a:t>
            </a:r>
            <a:endParaRPr lang="ru-RU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4248472" cy="288381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80" y="3117841"/>
            <a:ext cx="3738535" cy="2545080"/>
          </a:xfrm>
          <a:prstGeom prst="rect">
            <a:avLst/>
          </a:prstGeom>
          <a:ln w="76200">
            <a:noFill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88640"/>
            <a:ext cx="3831720" cy="297766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660" y="3244333"/>
            <a:ext cx="3968496" cy="229209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115616" y="5835380"/>
            <a:ext cx="69127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ДРУЖЕСКИЕ  ДОГОВОРЫ</a:t>
            </a:r>
            <a:endParaRPr lang="ru-RU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567954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278461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15615" y="5949280"/>
            <a:ext cx="69127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СИЛЬНАЯ  АРМИЯ</a:t>
            </a:r>
            <a:endParaRPr lang="ru-RU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04" y="255085"/>
            <a:ext cx="4081172" cy="3093442"/>
          </a:xfrm>
          <a:prstGeom prst="rect">
            <a:avLst/>
          </a:prstGeom>
          <a:ln w="76200"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436" y="3140968"/>
            <a:ext cx="3550648" cy="2585424"/>
          </a:xfrm>
          <a:prstGeom prst="rect">
            <a:avLst/>
          </a:prstGeom>
          <a:ln w="76200"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107" y="255085"/>
            <a:ext cx="3539308" cy="2535407"/>
          </a:xfrm>
          <a:prstGeom prst="rect">
            <a:avLst/>
          </a:prstGeom>
          <a:ln w="76200">
            <a:noFill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823" y="3512215"/>
            <a:ext cx="3653134" cy="2323165"/>
          </a:xfrm>
          <a:prstGeom prst="rect">
            <a:avLst/>
          </a:prstGeom>
          <a:ln w="76200">
            <a:noFill/>
          </a:ln>
        </p:spPr>
      </p:pic>
    </p:spTree>
    <p:extLst>
      <p:ext uri="{BB962C8B-B14F-4D97-AF65-F5344CB8AC3E}">
        <p14:creationId xmlns="" xmlns:p14="http://schemas.microsoft.com/office/powerpoint/2010/main" val="41050986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103357"/>
            <a:ext cx="4896545" cy="3434205"/>
          </a:xfrm>
          <a:prstGeom prst="rect">
            <a:avLst/>
          </a:prstGeom>
          <a:ln w="76200">
            <a:noFill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246598"/>
            <a:ext cx="4895237" cy="3441097"/>
          </a:xfrm>
          <a:prstGeom prst="rect">
            <a:avLst/>
          </a:prstGeom>
          <a:ln w="76200"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5398851" y="0"/>
            <a:ext cx="3463048" cy="310312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282102" y="3696510"/>
            <a:ext cx="3608962" cy="316148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823339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656" y="999744"/>
            <a:ext cx="3218688" cy="48585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218373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3696510" y="0"/>
            <a:ext cx="5447489" cy="6858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99" y="942843"/>
            <a:ext cx="3121152" cy="4525090"/>
          </a:xfrm>
          <a:prstGeom prst="rect">
            <a:avLst/>
          </a:prstGeom>
          <a:ln w="76200">
            <a:noFill/>
          </a:ln>
        </p:spPr>
      </p:pic>
    </p:spTree>
    <p:extLst>
      <p:ext uri="{BB962C8B-B14F-4D97-AF65-F5344CB8AC3E}">
        <p14:creationId xmlns="" xmlns:p14="http://schemas.microsoft.com/office/powerpoint/2010/main" val="19602567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0" cy="6858000"/>
          </a:xfrm>
          <a:prstGeom prst="rect">
            <a:avLst/>
          </a:prstGeom>
        </p:spPr>
      </p:pic>
      <p:pic>
        <p:nvPicPr>
          <p:cNvPr id="2" name="Солнечный круг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link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4427984" y="566124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276711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Click="0" advTm="7000">
        <p:circle/>
      </p:transition>
    </mc:Choice>
    <mc:Fallback>
      <p:transition spd="slow" advClick="0" advTm="7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1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1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32" y="487026"/>
            <a:ext cx="8289335" cy="588394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" y="125730"/>
            <a:ext cx="9142022" cy="66065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42"/>
            <a:ext cx="9143011" cy="685725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" y="742"/>
            <a:ext cx="9143010" cy="685725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576823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50658"/>
            <a:ext cx="8208912" cy="615668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63588" y="4653136"/>
            <a:ext cx="7416824" cy="2123658"/>
          </a:xfrm>
          <a:prstGeom prst="rect">
            <a:avLst/>
          </a:prstGeom>
          <a:solidFill>
            <a:schemeClr val="tx1"/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chemeClr val="bg1"/>
                </a:solidFill>
              </a:rPr>
              <a:t>Н</a:t>
            </a:r>
            <a:r>
              <a:rPr lang="ru-RU" sz="4400" b="1" dirty="0" smtClean="0">
                <a:solidFill>
                  <a:schemeClr val="bg1"/>
                </a:solidFill>
              </a:rPr>
              <a:t>ет </a:t>
            </a:r>
            <a:r>
              <a:rPr lang="ru-RU" sz="4400" b="1" dirty="0">
                <a:solidFill>
                  <a:schemeClr val="bg1"/>
                </a:solidFill>
              </a:rPr>
              <a:t>больше той любви, как если кто положит душу свою за ближних </a:t>
            </a:r>
            <a:r>
              <a:rPr lang="ru-RU" sz="4400" b="1" dirty="0" smtClean="0">
                <a:solidFill>
                  <a:schemeClr val="bg1"/>
                </a:solidFill>
              </a:rPr>
              <a:t>своих. </a:t>
            </a:r>
            <a:endParaRPr lang="ru-RU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4400814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6001966" y="525294"/>
            <a:ext cx="3142034" cy="633270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81" y="3451653"/>
            <a:ext cx="4707428" cy="325723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65" y="86226"/>
            <a:ext cx="4785851" cy="319319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551080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69201"/>
            <a:ext cx="4130921" cy="6431092"/>
          </a:xfrm>
          <a:prstGeom prst="rect">
            <a:avLst/>
          </a:prstGeom>
          <a:ln w="76200">
            <a:noFill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75" y="393943"/>
            <a:ext cx="4316029" cy="2798495"/>
          </a:xfrm>
          <a:prstGeom prst="rect">
            <a:avLst/>
          </a:prstGeom>
          <a:ln w="76200"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43" y="3484748"/>
            <a:ext cx="4320480" cy="2880320"/>
          </a:xfrm>
          <a:prstGeom prst="rect">
            <a:avLst/>
          </a:prstGeom>
          <a:ln w="76200">
            <a:noFill/>
          </a:ln>
        </p:spPr>
      </p:pic>
    </p:spTree>
    <p:extLst>
      <p:ext uri="{BB962C8B-B14F-4D97-AF65-F5344CB8AC3E}">
        <p14:creationId xmlns="" xmlns:p14="http://schemas.microsoft.com/office/powerpoint/2010/main" val="17568333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24" y="0"/>
            <a:ext cx="7693269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6093296"/>
            <a:ext cx="787400" cy="6477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25366" y="15408"/>
            <a:ext cx="7693268" cy="76944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chemeClr val="bg1"/>
                </a:solidFill>
              </a:rPr>
              <a:t>Россия начиналась не с меча!</a:t>
            </a:r>
          </a:p>
        </p:txBody>
      </p:sp>
      <p:pic>
        <p:nvPicPr>
          <p:cNvPr id="8" name="Асадов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link="rId7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1259632" y="4509120"/>
            <a:ext cx="487363" cy="48736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11561" y="6156221"/>
            <a:ext cx="2232248" cy="52322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Э. Асадов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488253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audio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9)">
                                      <p:cBhvr>
                                        <p:cTn id="7" dur="14754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944215" cy="36202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90475"/>
            <a:ext cx="2515338" cy="35872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694" y="192293"/>
            <a:ext cx="3412286" cy="583815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167" y="3645024"/>
            <a:ext cx="2539518" cy="302433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190560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748" y="102870"/>
            <a:ext cx="3927578" cy="2462034"/>
          </a:xfrm>
          <a:prstGeom prst="rect">
            <a:avLst/>
          </a:prstGeom>
          <a:ln w="76200">
            <a:noFill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098376"/>
            <a:ext cx="5633458" cy="3687068"/>
          </a:xfrm>
          <a:prstGeom prst="rect">
            <a:avLst/>
          </a:prstGeom>
          <a:ln w="76200">
            <a:noFill/>
          </a:ln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0" y="194552"/>
            <a:ext cx="4834647" cy="237035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6147880" y="2937752"/>
            <a:ext cx="2996119" cy="377433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4357991" y="1177046"/>
            <a:ext cx="2169270" cy="273347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472101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40312"/>
            <a:ext cx="3240360" cy="608830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149" y="165714"/>
            <a:ext cx="2251701" cy="451282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585108"/>
            <a:ext cx="3146298" cy="5015500"/>
          </a:xfrm>
          <a:prstGeom prst="rect">
            <a:avLst/>
          </a:prstGeom>
          <a:ln w="76200">
            <a:noFill/>
          </a:ln>
        </p:spPr>
      </p:pic>
      <p:pic>
        <p:nvPicPr>
          <p:cNvPr id="2050" name="Picture 2">
            <a:hlinkClick r:id="rId7" action="ppaction://hlinkfile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5954495"/>
            <a:ext cx="792163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4418844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9512" y="188640"/>
            <a:ext cx="378956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/>
              <a:t>СЛУЖИТЬ  </a:t>
            </a:r>
            <a:r>
              <a:rPr lang="ru-RU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</a:t>
            </a:r>
            <a:r>
              <a:rPr lang="ru-RU" sz="6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СС</a:t>
            </a:r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ИИ</a:t>
            </a:r>
            <a:endParaRPr lang="ru-RU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Sluzhit_Rossii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link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7258699" y="565679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608651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 advClick="0" advTm="1000">
        <p:circle/>
      </p:transition>
    </mc:Choice>
    <mc:Fallback>
      <p:transition spd="slow" advClick="0" advTm="1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15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4704"/>
            <a:ext cx="9118580" cy="534348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79512" y="188640"/>
            <a:ext cx="378956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/>
              <a:t>СЛУЖИТЬ  </a:t>
            </a:r>
            <a:r>
              <a:rPr lang="ru-RU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</a:t>
            </a:r>
            <a:r>
              <a:rPr lang="ru-RU" sz="6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СС</a:t>
            </a:r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ИИ</a:t>
            </a:r>
            <a:endParaRPr lang="ru-RU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73190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 advClick="0" advTm="12000">
        <p:circle/>
      </p:transition>
    </mc:Choice>
    <mc:Fallback>
      <p:transition spd="slow" advClick="0" advTm="12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" y="0"/>
            <a:ext cx="9139217" cy="6858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4571999" cy="3429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5097294" y="3735420"/>
            <a:ext cx="4046706" cy="31225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5778230" y="0"/>
            <a:ext cx="3365770" cy="358950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0" y="3429000"/>
            <a:ext cx="3570051" cy="34290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3268494" y="1313234"/>
            <a:ext cx="3453319" cy="446499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394792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Click="0" advTm="15000">
        <p:circle/>
      </p:transition>
    </mc:Choice>
    <mc:Fallback>
      <p:transition spd="slow" advClick="0" advTm="15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6" presetClass="entr" presetSubtype="3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500"/>
                            </p:stCondLst>
                            <p:childTnLst>
                              <p:par>
                                <p:cTn id="21" presetID="6" presetClass="entr" presetSubtype="3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836" y="979108"/>
            <a:ext cx="5650328" cy="48997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32648068"/>
      </p:ext>
    </p:extLst>
  </p:cSld>
  <p:clrMapOvr>
    <a:masterClrMapping/>
  </p:clrMapOvr>
  <p:transition spd="slow" advClick="0" advTm="5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9512" y="188640"/>
            <a:ext cx="6768752" cy="1815882"/>
          </a:xfrm>
          <a:prstGeom prst="rect">
            <a:avLst/>
          </a:prstGeom>
          <a:solidFill>
            <a:srgbClr val="E5F3F7"/>
          </a:solidFill>
        </p:spPr>
        <p:txBody>
          <a:bodyPr wrap="square">
            <a:spAutoFit/>
          </a:bodyPr>
          <a:lstStyle/>
          <a:p>
            <a:r>
              <a:rPr lang="ru-RU" sz="2800" b="1" dirty="0"/>
              <a:t>Полки идут стеной, красиво держат строй</a:t>
            </a:r>
          </a:p>
          <a:p>
            <a:r>
              <a:rPr lang="ru-RU" sz="2800" b="1" dirty="0"/>
              <a:t>И гордо шелестят знамёна.</a:t>
            </a:r>
          </a:p>
          <a:p>
            <a:r>
              <a:rPr lang="ru-RU" sz="2800" b="1" dirty="0"/>
              <a:t>Комбат и рядовой, </a:t>
            </a:r>
            <a:r>
              <a:rPr lang="ru-RU" sz="2800" b="1" dirty="0" smtClean="0"/>
              <a:t>единою </a:t>
            </a:r>
            <a:r>
              <a:rPr lang="ru-RU" sz="2800" b="1" dirty="0"/>
              <a:t>судьбой</a:t>
            </a:r>
          </a:p>
          <a:p>
            <a:r>
              <a:rPr lang="ru-RU" sz="2800" b="1" dirty="0"/>
              <a:t>Мы связаны с тобой, друг мой.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492896"/>
            <a:ext cx="6096000" cy="405384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132856"/>
            <a:ext cx="6858000" cy="4572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517296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 advTm="14000">
        <p:fade/>
      </p:transition>
    </mc:Choice>
    <mc:Fallback>
      <p:transition spd="med" advClick="0" advTm="1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9512" y="188640"/>
            <a:ext cx="7488832" cy="2677656"/>
          </a:xfrm>
          <a:prstGeom prst="rect">
            <a:avLst/>
          </a:prstGeom>
          <a:solidFill>
            <a:srgbClr val="E5F3F7"/>
          </a:solidFill>
        </p:spPr>
        <p:txBody>
          <a:bodyPr wrap="square">
            <a:spAutoFit/>
          </a:bodyPr>
          <a:lstStyle/>
          <a:p>
            <a:r>
              <a:rPr lang="ru-RU" sz="2800" b="1" dirty="0"/>
              <a:t>Служить России суждено тебе и мне,</a:t>
            </a:r>
          </a:p>
          <a:p>
            <a:r>
              <a:rPr lang="ru-RU" sz="2800" b="1" dirty="0"/>
              <a:t>Служить России, удивительной стране,</a:t>
            </a:r>
          </a:p>
          <a:p>
            <a:r>
              <a:rPr lang="ru-RU" sz="2800" b="1" dirty="0"/>
              <a:t>Где солнце новое встаёт на небе синем.</a:t>
            </a:r>
          </a:p>
          <a:p>
            <a:r>
              <a:rPr lang="ru-RU" sz="2800" b="1" dirty="0"/>
              <a:t>Плечом к плечу идут российские войска</a:t>
            </a:r>
          </a:p>
          <a:p>
            <a:r>
              <a:rPr lang="ru-RU" sz="2800" b="1" dirty="0"/>
              <a:t>И пусть военная дорога не легка,</a:t>
            </a:r>
          </a:p>
          <a:p>
            <a:r>
              <a:rPr lang="ru-RU" sz="2800" b="1" dirty="0"/>
              <a:t>Мы будем верою и правдою служить России.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88" y="3214179"/>
            <a:ext cx="4131261" cy="29499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915" y="3196023"/>
            <a:ext cx="3930675" cy="34013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954" y="3014181"/>
            <a:ext cx="5827190" cy="375761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071186"/>
            <a:ext cx="5040560" cy="364360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625" y="2997924"/>
            <a:ext cx="2731341" cy="371901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298492"/>
            <a:ext cx="4251692" cy="311262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954" y="3297624"/>
            <a:ext cx="3247950" cy="313826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286" y="3093970"/>
            <a:ext cx="5892523" cy="35455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42389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 advTm="28000">
        <p:fade/>
      </p:transition>
    </mc:Choice>
    <mc:Fallback>
      <p:transition spd="med" advClick="0" advTm="2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8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9512" y="188640"/>
            <a:ext cx="7056784" cy="1815882"/>
          </a:xfrm>
          <a:prstGeom prst="rect">
            <a:avLst/>
          </a:prstGeom>
          <a:solidFill>
            <a:srgbClr val="E5F3F7"/>
          </a:solidFill>
        </p:spPr>
        <p:txBody>
          <a:bodyPr wrap="square">
            <a:spAutoFit/>
          </a:bodyPr>
          <a:lstStyle/>
          <a:p>
            <a:r>
              <a:rPr lang="ru-RU" sz="2800" b="1" smtClean="0"/>
              <a:t>Бесстрашием атак </a:t>
            </a:r>
            <a:r>
              <a:rPr lang="ru-RU" sz="2800" b="1" dirty="0"/>
              <a:t>спасли мы русский флаг,</a:t>
            </a:r>
          </a:p>
          <a:p>
            <a:r>
              <a:rPr lang="ru-RU" sz="2800" b="1" dirty="0"/>
              <a:t>И дом родной, и наши песни.</a:t>
            </a:r>
          </a:p>
          <a:p>
            <a:r>
              <a:rPr lang="ru-RU" sz="2800" b="1" dirty="0"/>
              <a:t>А, коль придёт беда, собою мы тогда</a:t>
            </a:r>
          </a:p>
          <a:p>
            <a:r>
              <a:rPr lang="ru-RU" sz="2800" b="1" dirty="0"/>
              <a:t>Отчизну заслоним, друг мой.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606" y="2117194"/>
            <a:ext cx="6604787" cy="462005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49" y="2119312"/>
            <a:ext cx="7061102" cy="461581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273" y="2145529"/>
            <a:ext cx="6381454" cy="46456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38750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 advTm="14000">
        <p:fade/>
      </p:transition>
    </mc:Choice>
    <mc:Fallback>
      <p:transition spd="med" advClick="0" advTm="1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5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9512" y="188640"/>
            <a:ext cx="7488832" cy="2677656"/>
          </a:xfrm>
          <a:prstGeom prst="rect">
            <a:avLst/>
          </a:prstGeom>
          <a:solidFill>
            <a:srgbClr val="E5F3F7"/>
          </a:solidFill>
        </p:spPr>
        <p:txBody>
          <a:bodyPr wrap="square">
            <a:spAutoFit/>
          </a:bodyPr>
          <a:lstStyle/>
          <a:p>
            <a:r>
              <a:rPr lang="ru-RU" sz="2800" b="1" dirty="0"/>
              <a:t>Служить России суждено тебе и мне,</a:t>
            </a:r>
          </a:p>
          <a:p>
            <a:r>
              <a:rPr lang="ru-RU" sz="2800" b="1" dirty="0"/>
              <a:t>Служить России, удивительной стране,</a:t>
            </a:r>
          </a:p>
          <a:p>
            <a:r>
              <a:rPr lang="ru-RU" sz="2800" b="1" dirty="0"/>
              <a:t>Где солнце новое встаёт на небе синем.</a:t>
            </a:r>
          </a:p>
          <a:p>
            <a:r>
              <a:rPr lang="ru-RU" sz="2800" b="1" dirty="0"/>
              <a:t>Плечом к плечу идут российские войска</a:t>
            </a:r>
          </a:p>
          <a:p>
            <a:r>
              <a:rPr lang="ru-RU" sz="2800" b="1" dirty="0"/>
              <a:t>И пусть военная дорога не легка,</a:t>
            </a:r>
          </a:p>
          <a:p>
            <a:r>
              <a:rPr lang="ru-RU" sz="2800" b="1" dirty="0"/>
              <a:t>Мы будем верою и правдою служить России.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612" y="2996952"/>
            <a:ext cx="6984776" cy="372521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3290198"/>
            <a:ext cx="4176464" cy="314841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543" y="3290198"/>
            <a:ext cx="4570145" cy="313896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966" y="2952019"/>
            <a:ext cx="4988068" cy="374416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061310"/>
            <a:ext cx="4572000" cy="3429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251520" y="3212976"/>
            <a:ext cx="3951033" cy="321618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880" y="2990063"/>
            <a:ext cx="5446240" cy="364301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244712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 advTm="28000">
        <p:fade/>
      </p:transition>
    </mc:Choice>
    <mc:Fallback>
      <p:transition spd="med" advClick="0" advTm="2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0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6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4896544" cy="367240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206" y="3779772"/>
            <a:ext cx="4369205" cy="288233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840135"/>
            <a:ext cx="4176464" cy="28492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964" y="327484"/>
            <a:ext cx="3812654" cy="325070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275296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 advClick="0" advTm="11000">
        <p:circle/>
      </p:transition>
    </mc:Choice>
    <mc:Fallback>
      <p:transition spd="slow" advClick="0" advTm="11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9512" y="188640"/>
            <a:ext cx="6768752" cy="1815882"/>
          </a:xfrm>
          <a:prstGeom prst="rect">
            <a:avLst/>
          </a:prstGeom>
          <a:solidFill>
            <a:srgbClr val="E5F3F7"/>
          </a:solidFill>
        </p:spPr>
        <p:txBody>
          <a:bodyPr wrap="square">
            <a:spAutoFit/>
          </a:bodyPr>
          <a:lstStyle/>
          <a:p>
            <a:r>
              <a:rPr lang="ru-RU" sz="2800" b="1" dirty="0"/>
              <a:t>Полки идут стеной, красиво держат строй</a:t>
            </a:r>
          </a:p>
          <a:p>
            <a:r>
              <a:rPr lang="ru-RU" sz="2800" b="1" dirty="0"/>
              <a:t>И вместе с нами вся Россия.</a:t>
            </a:r>
          </a:p>
          <a:p>
            <a:r>
              <a:rPr lang="ru-RU" sz="2800" b="1" dirty="0"/>
              <a:t>И он, и ты, и я - армейская семья,</a:t>
            </a:r>
          </a:p>
          <a:p>
            <a:r>
              <a:rPr lang="ru-RU" sz="2800" b="1" dirty="0"/>
              <a:t>И этим мы сильны, друг мой.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056" y="2132856"/>
            <a:ext cx="6735887" cy="44934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056" y="2160226"/>
            <a:ext cx="6719788" cy="446601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97" y="2160226"/>
            <a:ext cx="6975206" cy="456559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415775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 advTm="14000">
        <p:fade/>
      </p:transition>
    </mc:Choice>
    <mc:Fallback>
      <p:transition spd="med" advClick="0" advTm="1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9512" y="188640"/>
            <a:ext cx="7488832" cy="2677656"/>
          </a:xfrm>
          <a:prstGeom prst="rect">
            <a:avLst/>
          </a:prstGeom>
          <a:solidFill>
            <a:srgbClr val="E5F3F7"/>
          </a:solidFill>
        </p:spPr>
        <p:txBody>
          <a:bodyPr wrap="square">
            <a:spAutoFit/>
          </a:bodyPr>
          <a:lstStyle/>
          <a:p>
            <a:r>
              <a:rPr lang="ru-RU" sz="2800" b="1" dirty="0"/>
              <a:t>Служить России суждено тебе и мне,</a:t>
            </a:r>
          </a:p>
          <a:p>
            <a:r>
              <a:rPr lang="ru-RU" sz="2800" b="1" dirty="0"/>
              <a:t>Служить России, удивительной стране,</a:t>
            </a:r>
          </a:p>
          <a:p>
            <a:r>
              <a:rPr lang="ru-RU" sz="2800" b="1" dirty="0"/>
              <a:t>Где солнце новое встаёт на небе синем.</a:t>
            </a:r>
          </a:p>
          <a:p>
            <a:r>
              <a:rPr lang="ru-RU" sz="2800" b="1" dirty="0"/>
              <a:t>Плечом к плечу идут российские войска</a:t>
            </a:r>
          </a:p>
          <a:p>
            <a:r>
              <a:rPr lang="ru-RU" sz="2800" b="1" dirty="0"/>
              <a:t>И пусть военная дорога не легка,</a:t>
            </a:r>
          </a:p>
          <a:p>
            <a:r>
              <a:rPr lang="ru-RU" sz="2800" b="1" dirty="0"/>
              <a:t>Мы будем верою и правдою служить России.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652" y="2999866"/>
            <a:ext cx="6264696" cy="364161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136654"/>
            <a:ext cx="4495800" cy="33680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137911"/>
            <a:ext cx="3967088" cy="350231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898" y="3015539"/>
            <a:ext cx="5774205" cy="366028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191" y="2940811"/>
            <a:ext cx="5909618" cy="381345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077" y="2949093"/>
            <a:ext cx="6541846" cy="380517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475674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 advTm="28000">
        <p:fade/>
      </p:transition>
    </mc:Choice>
    <mc:Fallback>
      <p:transition spd="med" advClick="0" advTm="2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0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650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17836"/>
            <a:ext cx="4602088" cy="335251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212976"/>
            <a:ext cx="5426686" cy="35333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7306"/>
            <a:ext cx="4020411" cy="289347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238" y="3643394"/>
            <a:ext cx="3442191" cy="274791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528768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 advClick="0" advTm="13000">
        <p:circle/>
      </p:transition>
    </mc:Choice>
    <mc:Fallback>
      <p:transition spd="slow" advClick="0" advTm="13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9512" y="188640"/>
            <a:ext cx="6480720" cy="1384995"/>
          </a:xfrm>
          <a:prstGeom prst="rect">
            <a:avLst/>
          </a:prstGeom>
          <a:solidFill>
            <a:srgbClr val="E5F3F7"/>
          </a:solidFill>
        </p:spPr>
        <p:txBody>
          <a:bodyPr wrap="square">
            <a:spAutoFit/>
          </a:bodyPr>
          <a:lstStyle/>
          <a:p>
            <a:r>
              <a:rPr lang="ru-RU" sz="2800" b="1" dirty="0" smtClean="0"/>
              <a:t>Плечом </a:t>
            </a:r>
            <a:r>
              <a:rPr lang="ru-RU" sz="2800" b="1" dirty="0"/>
              <a:t>к плечу идут российские войска</a:t>
            </a:r>
          </a:p>
          <a:p>
            <a:r>
              <a:rPr lang="ru-RU" sz="2800" b="1" dirty="0"/>
              <a:t>И пусть военная дорога не легка,</a:t>
            </a:r>
          </a:p>
          <a:p>
            <a:r>
              <a:rPr lang="ru-RU" sz="2800" b="1" dirty="0"/>
              <a:t>Мы будем </a:t>
            </a:r>
            <a:r>
              <a:rPr lang="ru-RU" sz="2800" b="1" dirty="0" smtClean="0"/>
              <a:t>служить России!</a:t>
            </a:r>
            <a:endParaRPr lang="ru-RU" sz="28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338" y="1772815"/>
            <a:ext cx="7343323" cy="487635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864" y="1772815"/>
            <a:ext cx="7324550" cy="488913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277" y="1772815"/>
            <a:ext cx="7227446" cy="483053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662385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1293778" y="1391054"/>
            <a:ext cx="6682903" cy="495137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409474" y="428016"/>
            <a:ext cx="8325053" cy="5778231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0" y="3949430"/>
            <a:ext cx="3064213" cy="290857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6303522" y="3949430"/>
            <a:ext cx="2840477" cy="290857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60649"/>
            <a:ext cx="2437342" cy="25240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443531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Click="0" advTm="28000">
        <p:circle/>
      </p:transition>
    </mc:Choice>
    <mc:Fallback>
      <p:transition spd="slow" advClick="0" advTm="28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000"/>
                            </p:stCondLst>
                            <p:childTnLst>
                              <p:par>
                                <p:cTn id="17" presetID="6" presetClass="entr" presetSubtype="3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500"/>
                            </p:stCondLst>
                            <p:childTnLst>
                              <p:par>
                                <p:cTn id="21" presetID="6" presetClass="entr" presetSubtype="3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8" descr="C:\Documents and Settings\user\Мои документы\ХАРЧЕНКО\Новая папка\0_2a9df_5f2204df_XL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WordArt 5"/>
          <p:cNvSpPr>
            <a:spLocks noChangeArrowheads="1" noChangeShapeType="1" noTextEdit="1"/>
          </p:cNvSpPr>
          <p:nvPr/>
        </p:nvSpPr>
        <p:spPr bwMode="auto">
          <a:xfrm>
            <a:off x="214313" y="285750"/>
            <a:ext cx="4525962" cy="221773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"И мужество, </a:t>
            </a:r>
          </a:p>
          <a:p>
            <a:pPr algn="ctr"/>
            <a:r>
              <a:rPr lang="ru-RU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как знамя пронесли!"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2" descr="C:\Documents and Settings\user\Рабочий стол\фото4\P82900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428604"/>
            <a:ext cx="8180412" cy="6136334"/>
          </a:xfrm>
          <a:prstGeom prst="rect">
            <a:avLst/>
          </a:prstGeom>
          <a:ln w="190500" cap="sq">
            <a:solidFill>
              <a:schemeClr val="accent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="" xmlns:p14="http://schemas.microsoft.com/office/powerpoint/2010/main" val="3760865102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" y="0"/>
            <a:ext cx="9139217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725" y="95250"/>
            <a:ext cx="5162550" cy="66675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2791838" cy="35603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6352162" y="3229582"/>
            <a:ext cx="2791838" cy="362841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196342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Click="0" advTm="15000">
        <p:circle/>
      </p:transition>
    </mc:Choice>
    <mc:Fallback>
      <p:transition spd="slow" advClick="0" advTm="15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" y="0"/>
            <a:ext cx="9131047" cy="6858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1575880" y="1011677"/>
            <a:ext cx="5982511" cy="4572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161" y="188639"/>
            <a:ext cx="4645678" cy="6480721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28900184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Click="0" advTm="30000">
        <p:circle/>
      </p:transition>
    </mc:Choice>
    <mc:Fallback>
      <p:transition spd="slow" advClick="0" advTm="30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0"/>
                            </p:stCondLst>
                            <p:childTnLst>
                              <p:par>
                                <p:cTn id="9" presetID="6" presetClass="exit" presetSubtype="32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6" presetClass="entr" presetSubtype="32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" y="0"/>
            <a:ext cx="9139217" cy="6858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805823" y="1090514"/>
            <a:ext cx="7532355" cy="4676973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78" y="806455"/>
            <a:ext cx="8571245" cy="5245090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456941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Click="0" advTm="15000">
        <p:circle/>
      </p:transition>
    </mc:Choice>
    <mc:Fallback>
      <p:transition spd="slow" advClick="0" advTm="15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9144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1566153" y="0"/>
            <a:ext cx="6254886" cy="581714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143998" cy="685799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17" y="314788"/>
            <a:ext cx="8304566" cy="62284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472304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http://img0.liveinternet.ru/images/attach/c/3/75/558/75558922_pic0282_8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2" y="1000108"/>
            <a:ext cx="4500563" cy="45005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graphicFrame>
        <p:nvGraphicFramePr>
          <p:cNvPr id="4" name="Содержимое 3"/>
          <p:cNvGraphicFramePr>
            <a:graphicFrameLocks noGrp="1"/>
          </p:cNvGraphicFramePr>
          <p:nvPr/>
        </p:nvGraphicFramePr>
        <p:xfrm>
          <a:off x="4214810" y="642918"/>
          <a:ext cx="4214842" cy="5500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2604</TotalTime>
  <Words>631</Words>
  <Application>Microsoft Office PowerPoint</Application>
  <PresentationFormat>Экран (4:3)</PresentationFormat>
  <Paragraphs>132</Paragraphs>
  <Slides>41</Slides>
  <Notes>37</Notes>
  <HiddenSlides>7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</dc:creator>
  <cp:lastModifiedBy>Людмила</cp:lastModifiedBy>
  <cp:revision>179</cp:revision>
  <dcterms:created xsi:type="dcterms:W3CDTF">2013-02-05T07:21:15Z</dcterms:created>
  <dcterms:modified xsi:type="dcterms:W3CDTF">2014-03-17T11:52:04Z</dcterms:modified>
</cp:coreProperties>
</file>