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7" r:id="rId4"/>
    <p:sldId id="270" r:id="rId5"/>
    <p:sldId id="259" r:id="rId6"/>
    <p:sldId id="265" r:id="rId7"/>
    <p:sldId id="273" r:id="rId8"/>
    <p:sldId id="274" r:id="rId9"/>
    <p:sldId id="272" r:id="rId10"/>
    <p:sldId id="263" r:id="rId11"/>
    <p:sldId id="262" r:id="rId12"/>
    <p:sldId id="271" r:id="rId13"/>
    <p:sldId id="269" r:id="rId14"/>
    <p:sldId id="267" r:id="rId15"/>
    <p:sldId id="275" r:id="rId16"/>
    <p:sldId id="266" r:id="rId17"/>
    <p:sldId id="268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8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3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4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4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0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8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9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8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0CF8-45B9-4240-9E2D-96F22BDBB5E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7C7E-CECA-4993-B6B0-45245B647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0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лмаш\Desktop\ФИЗИКА\АЛМАЗ сабақ\Суреттер\hello_html_3a00bc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10944664" cy="67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7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3.ppt4web.ru/images/132111/179048/310/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9822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9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72683" y="4470400"/>
            <a:ext cx="9144000" cy="2387600"/>
          </a:xfrm>
        </p:spPr>
        <p:txBody>
          <a:bodyPr/>
          <a:lstStyle/>
          <a:p>
            <a:endParaRPr lang="ru-RU"/>
          </a:p>
        </p:txBody>
      </p:sp>
      <p:pic>
        <p:nvPicPr>
          <p:cNvPr id="1030" name="Picture 6" descr="https://cf.ppt-online.org/files/slide/i/iNKzoG9H20Z8xTwXV34QslkBhtFrEPCRMLgWp1/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359230"/>
            <a:ext cx="10831286" cy="66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7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2.infourok.ru/uploads/ex/096c/0006aca3-67ff3cff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515600" cy="63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7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e8a/00010c71-3be58638/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365125"/>
            <a:ext cx="10308772" cy="62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8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11cd/00063fd4-2bd6e8f3/2/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2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Рефлексия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45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https://www.metod-kopilka.ru/images/doc/12/55742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910"/>
            <a:ext cx="11430000" cy="905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2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Дом </a:t>
            </a:r>
            <a:r>
              <a:rPr lang="kk-KZ" dirty="0" err="1" smtClean="0"/>
              <a:t>задание</a:t>
            </a:r>
            <a:r>
              <a:rPr lang="kk-KZ" dirty="0" smtClean="0"/>
              <a:t> </a:t>
            </a:r>
            <a:r>
              <a:rPr lang="kk-KZ" dirty="0" err="1" smtClean="0"/>
              <a:t>страница</a:t>
            </a:r>
            <a:r>
              <a:rPr lang="kk-KZ" dirty="0" smtClean="0"/>
              <a:t> №46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5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5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kvedorelis.pro/wp-content/uploads/2013/04/%D0%9F%D1%83%D0%B1%D0%BB%D0%B8%D0%BA%D0%B0%D1%86%D0%B8%D1%8F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4" y="1"/>
            <a:ext cx="10689770" cy="72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0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18.10.2018г.</a:t>
            </a:r>
            <a:br>
              <a:rPr lang="kk-KZ" dirty="0" smtClean="0"/>
            </a:br>
            <a:r>
              <a:rPr lang="kk-KZ" dirty="0" smtClean="0"/>
              <a:t>Тема </a:t>
            </a:r>
            <a:r>
              <a:rPr lang="kk-KZ" dirty="0" err="1" smtClean="0"/>
              <a:t>урока</a:t>
            </a:r>
            <a:r>
              <a:rPr lang="kk-KZ" dirty="0" smtClean="0"/>
              <a:t>: </a:t>
            </a:r>
            <a:r>
              <a:rPr lang="kk-KZ" dirty="0" err="1" smtClean="0"/>
              <a:t>Антивирусная</a:t>
            </a:r>
            <a:r>
              <a:rPr lang="kk-KZ" dirty="0" smtClean="0"/>
              <a:t> </a:t>
            </a:r>
            <a:r>
              <a:rPr lang="kk-KZ" dirty="0" err="1" smtClean="0"/>
              <a:t>защита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297036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0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9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3.infourok.ru/uploads/ex/10b4/0002471b-63952073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6" y="-648928"/>
            <a:ext cx="11244943" cy="89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0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900igr.net/up/datas/146753/0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" y="-1519085"/>
            <a:ext cx="11206316" cy="97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9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www.metod-kopilka.ru/images/doc/12/55742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5342"/>
            <a:ext cx="11277600" cy="95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7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2.infourok.ru/uploads/ex/0186/000433bd-0befa8bb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10406743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1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ages.myshared.ru/7/784717/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-1312606"/>
            <a:ext cx="11795198" cy="95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95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</Words>
  <Application>Microsoft Office PowerPoint</Application>
  <PresentationFormat>Широкоэкранный</PresentationFormat>
  <Paragraphs>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18.10.2018г. Тема урока: Антивирусная защита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</vt:lpstr>
      <vt:lpstr>Презентация PowerPoint</vt:lpstr>
      <vt:lpstr>Дом задание страница №46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 12</dc:creator>
  <cp:lastModifiedBy>SOSH 10</cp:lastModifiedBy>
  <cp:revision>30</cp:revision>
  <dcterms:created xsi:type="dcterms:W3CDTF">2018-10-17T05:16:41Z</dcterms:created>
  <dcterms:modified xsi:type="dcterms:W3CDTF">2018-10-18T05:32:05Z</dcterms:modified>
</cp:coreProperties>
</file>