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17000">
              <a:schemeClr val="tx2">
                <a:lumMod val="20000"/>
                <a:lumOff val="80000"/>
              </a:schemeClr>
            </a:gs>
            <a:gs pos="70000">
              <a:schemeClr val="accent3">
                <a:lumMod val="60000"/>
                <a:lumOff val="40000"/>
              </a:schemeClr>
            </a:gs>
            <a:gs pos="100000">
              <a:srgbClr val="FFEBFA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32C1-F785-422D-B4D4-23DB2F6CE100}" type="datetimeFigureOut">
              <a:rPr lang="ru-RU" smtClean="0"/>
              <a:pPr/>
              <a:t>08.05.2021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AA48-6E11-40A5-9802-D4CE5AEF2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ru.wikipedia.org/wiki/%D0%A8%D1%83%D0%BC%D0%B5%D1%80%D1%81%D0%BA%D0%B8%D0%B9_%D1%8F%D0%B7%D1%8B%D0%BA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ru.wikipedia.org/wiki/%D0%90%D0%BA%D0%BA%D0%B0%D0%B4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ru.wikipedia.org/wiki/%D0%9C%D0%B5%D1%81%D0%BE%D0%BF%D0%BE%D1%82%D0%B0%D0%BC%D0%B8%D1%8F" TargetMode="External"/><Relationship Id="rId4" Type="http://schemas.openxmlformats.org/officeDocument/2006/relationships/hyperlink" Target="https://ru.wikipedia.org/wiki/%D0%A8%D1%83%D0%BC%D0%B5%D1%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715404" cy="13573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Зарождение педагогической мысли в Месопотамии. Шумерские школы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143380"/>
            <a:ext cx="385762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Выполнил: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Ткаченко Александр Николаевич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Учитель физической культуры</a:t>
            </a:r>
          </a:p>
          <a:p>
            <a:pPr algn="r"/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14290"/>
            <a:ext cx="8143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МБОУ СОШ №2 с. Арзгир Ставропольского края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6215082"/>
            <a:ext cx="155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latin typeface="Arial" pitchFamily="34" charset="0"/>
                <a:cs typeface="Arial" pitchFamily="34" charset="0"/>
              </a:rPr>
              <a:t>Арзгир, 2019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Начало истории педагогической мысли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Начало истории педагогической мысли восходит к цивилизациям Древнего Востока , зарождение которых относится к IV тыс. до н. э. (возникшие ранее III тыс. до н. э. и сменявшие друг друга государства в междуречье Тигра и Евфрата – Шумер, Аккад, Вавилон, Ассирия и др.; Египет; Израиль и Иудея).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-AvVa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214686"/>
            <a:ext cx="4929222" cy="32625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Развитие педагогической мысли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Педагогическая мысль развивалась в логике эволюции культурных, нравственных, идеологических ценностей. Человек формировался в рамках жестких социальных норм, обязанностей и зависимостей. Личность растворялась в семье, касте, социальной группе. С этим были связаны и суровые формы и методы воспитания.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928934"/>
            <a:ext cx="4983981" cy="2800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Зачатки образования в Месопотамии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В странах Древнего Востока появились зачатки образования. Первые учебные заведения возникли в городах Месопотамии в III тыс. до н. э. Это было вызвано потребностью хозяйства и культуры в грамотных людях – писцах. Такие заведения получили названия Домов табличек.</a:t>
            </a:r>
          </a:p>
          <a:p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14620"/>
            <a:ext cx="3357586" cy="2977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000372"/>
            <a:ext cx="3331703" cy="29241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Усиление специализаций обучения. Возникновение школ в Месопотамии.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Специализация обучения усиливалась. Наибольшее распространение получили три типа школ: жреческие, создававшиеся при храмах, которые подготавливали служителей культа; дворцовые, обучавшие писцов-чиновников; военные, в которых учились будущие воины. Обучение было платным, размер платы зависел от авторитета учителя. Выпускники таких школ получали возможность занять высокое место в социальной иерархии.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714752"/>
            <a:ext cx="1857388" cy="2600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929066"/>
            <a:ext cx="3314700" cy="15478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Шумерские школы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Шуме́р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ru-RU" sz="1800" dirty="0" err="1" smtClean="0">
                <a:latin typeface="Arial" pitchFamily="34" charset="0"/>
                <a:cs typeface="Arial" pitchFamily="34" charset="0"/>
                <a:hlinkClick r:id="rId2" tooltip="Аккадский язык"/>
              </a:rPr>
              <a:t>аккад</a:t>
            </a:r>
            <a:r>
              <a:rPr lang="ru-RU" sz="1800" dirty="0" smtClean="0">
                <a:latin typeface="Arial" pitchFamily="34" charset="0"/>
                <a:cs typeface="Arial" pitchFamily="34" charset="0"/>
                <a:hlinkClick r:id="rId2" tooltip="Аккадский язык"/>
              </a:rPr>
              <a:t>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Šumerû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1800" dirty="0" smtClean="0">
                <a:latin typeface="Arial" pitchFamily="34" charset="0"/>
                <a:cs typeface="Arial" pitchFamily="34" charset="0"/>
                <a:hlinkClick r:id="rId3" tooltip="Шумерский язык"/>
              </a:rPr>
              <a:t>шум.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Ki-en-gi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(-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800" baseline="30000" dirty="0" smtClean="0">
                <a:latin typeface="Arial" pitchFamily="34" charset="0"/>
                <a:cs typeface="Arial" pitchFamily="34" charset="0"/>
                <a:hlinkClick r:id="rId4"/>
              </a:rPr>
              <a:t>[1]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 — историческая область в Южной </a:t>
            </a:r>
            <a:r>
              <a:rPr lang="ru-RU" sz="1800" dirty="0" smtClean="0">
                <a:latin typeface="Arial" pitchFamily="34" charset="0"/>
                <a:cs typeface="Arial" pitchFamily="34" charset="0"/>
                <a:hlinkClick r:id="rId5" tooltip="Месопотамия"/>
              </a:rPr>
              <a:t>Месопотамии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Шумерская школа возникла в результате появления письменности, той самой клинописи, изобретение и усовершенствование которой явилось самым значительным вкладом.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412230"/>
            <a:ext cx="2571768" cy="22699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116" y="3143248"/>
            <a:ext cx="1991374" cy="2000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скачанные файлы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5008" y="3429000"/>
            <a:ext cx="3095625" cy="13049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Обучение в Шумерских школах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На территории Шумерских школ было обнаружено более тысячи маленьких глиняных табличек, покрытых пиктографическим письмом. В основном это были хозяйственные и административные записи, однако среди них оказалось несколько учебных текстов: списки слов для заучивания наизусть. И можно сделать вывод, что по меньшей мере за 3000 лет до н. э. шумерские писцы уже занимались вопросами обучения. В течение последующих веков это дело развивалось медленно, однако к середине III тысячелетия до н. э. на территории Шумера, по-видимому, существовала сеть школ для систематического обучения чтению и письму.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000504"/>
            <a:ext cx="3048002" cy="20764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скачанные файлы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071942"/>
            <a:ext cx="3286148" cy="2000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Вывод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Из этого можно сделать вывод, что Шумерские школы носили репродуктивный(воспроизводительный) характер. Шумерские школы внесли большое значение в развитие педагогической мысли и практики по воспитанию, а также огромный вклад в историю цивилизации.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928934"/>
            <a:ext cx="2133600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6175_3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429132"/>
            <a:ext cx="3048000" cy="2152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качанные файлы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2571744"/>
            <a:ext cx="2724150" cy="1676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 descr="скачанные файлы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14678" y="4714884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Зарождение педагогической мысли в Месопотамии. Шумерские школы</vt:lpstr>
      <vt:lpstr>Начало истории педагогической мысли</vt:lpstr>
      <vt:lpstr>Развитие педагогической мысли</vt:lpstr>
      <vt:lpstr>Зачатки образования в Месопотамии</vt:lpstr>
      <vt:lpstr>Усиление специализаций обучения. Возникновение школ в Месопотамии.</vt:lpstr>
      <vt:lpstr>Шумерские школы</vt:lpstr>
      <vt:lpstr>Обучение в Шумерских школах</vt:lpstr>
      <vt:lpstr>Вывод</vt:lpstr>
    </vt:vector>
  </TitlesOfParts>
  <Company>МБОУ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Зарождение педагогической мысли в Месопотамии. Шумерские школы</dc:title>
  <cp:lastModifiedBy>Пользователь Windows</cp:lastModifiedBy>
  <cp:revision>10</cp:revision>
  <dcterms:created xsi:type="dcterms:W3CDTF">2018-09-07T14:54:30Z</dcterms:created>
  <dcterms:modified xsi:type="dcterms:W3CDTF">2021-05-08T15:24:48Z</dcterms:modified>
</cp:coreProperties>
</file>