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5C56A-4427-4406-8629-5409F2CC8B8F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67673-B17B-4271-A2BD-03CF665D02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4B566-CB3F-4CA3-A2C7-B9E4BC8FCC7F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9856F-C81E-4832-91C2-4AEF6D62B6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04399-5935-4C8C-A692-3592E48530AE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3CDE3-B1D7-4AA5-92E7-739E003C98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C5105-3309-4060-A4CE-067A6DD5B663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42549-E6A4-4738-9387-110B945A27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5421A-75AC-4E65-A129-ED8E6C47D5BE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A5141-7A71-4D98-950B-6EE01C9F31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DCDE8-C8EA-454B-BAFA-6F38D12A488F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E8C18-759B-4C5D-AAF8-3B33F638CF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3028C-A36B-487A-A686-848B0AE8BFD5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9AB69-8BBB-43E2-B3FA-91166C1AA5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95E28-2F3A-41ED-9885-5A3234E7C8B7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93626-C5C9-4942-A7CF-4B66648FF9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7A029-307D-4E55-9752-B377F83D9F78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99454-2066-4D5D-ACC8-D5059026AD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8506AA34-C6C8-405E-B7A1-877A422B86AF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0FDF98C-362C-44D6-9188-5A7B1AE69D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B53C1-6FB7-4CA1-899E-13DA148503BC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2C51-573E-434C-A9BB-BC2EA7965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55809F-3CCF-421F-ABD5-D5E22248CF25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94CA3B-34C9-47AB-934C-AE030DB049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913" y="1989138"/>
            <a:ext cx="6389687" cy="1754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cs typeface="+mn-cs"/>
              </a:rPr>
              <a:t>Занимательный урок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cs typeface="+mn-cs"/>
              </a:rPr>
              <a:t>п</a:t>
            </a:r>
            <a:r>
              <a:rPr lang="ru-RU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cs typeface="+mn-cs"/>
              </a:rPr>
              <a:t>о географии</a:t>
            </a:r>
            <a:endParaRPr lang="ru-RU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Геологика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30 баллов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530" name="Содержимое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703638" cy="4022725"/>
          </a:xfrm>
        </p:spPr>
        <p:txBody>
          <a:bodyPr/>
          <a:lstStyle/>
          <a:p>
            <a:pPr algn="ctr">
              <a:buFont typeface="Calibri" pitchFamily="34" charset="0"/>
              <a:buNone/>
            </a:pPr>
            <a:r>
              <a:rPr lang="ru-RU" sz="3600" smtClean="0"/>
              <a:t>Звёздный, весёлый, холодный, теплый,  сильный,  слабый, порывистый,  южный,  северо-западный... </a:t>
            </a:r>
          </a:p>
          <a:p>
            <a:pPr algn="ctr">
              <a:buFont typeface="Calibri" pitchFamily="34" charset="0"/>
              <a:buNone/>
            </a:pPr>
            <a:r>
              <a:rPr lang="ru-RU" sz="3600" smtClean="0"/>
              <a:t>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00213"/>
            <a:ext cx="4038600" cy="4525962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  <a:p>
            <a:pPr algn="ctr">
              <a:buFont typeface="Calibri" pitchFamily="34" charset="0"/>
              <a:buNone/>
            </a:pPr>
            <a:r>
              <a:rPr lang="ru-RU" sz="3600" smtClean="0"/>
              <a:t>ветер</a:t>
            </a:r>
          </a:p>
          <a:p>
            <a:endParaRPr lang="ru-RU" smtClean="0"/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101013" y="5357813"/>
            <a:ext cx="1042987" cy="1041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Геологика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40 баллов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703638" cy="4022725"/>
          </a:xfrm>
        </p:spPr>
        <p:txBody>
          <a:bodyPr rtlCol="0">
            <a:normAutofit lnSpcReduction="10000"/>
          </a:bodyPr>
          <a:lstStyle/>
          <a:p>
            <a:pPr marL="91440" indent="-91440" algn="ctr" fontAlgn="auto">
              <a:buFont typeface="Calibri" pitchFamily="34" charset="0"/>
              <a:buNone/>
              <a:defRPr/>
            </a:pP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Тёплая, дружеская, непринуждённая, напряжённая, здоровая, загрязнённая, земная, солнечная... </a:t>
            </a:r>
            <a:endParaRPr lang="ru-RU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64075" y="1846263"/>
            <a:ext cx="3702050" cy="4022725"/>
          </a:xfrm>
        </p:spPr>
        <p:txBody>
          <a:bodyPr rtlCol="0">
            <a:normAutofit lnSpcReduction="10000"/>
          </a:bodyPr>
          <a:lstStyle/>
          <a:p>
            <a:pPr marL="91440" indent="-91440" fontAlgn="auto"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fontAlgn="auto"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ctr" fontAlgn="auto">
              <a:buFont typeface="Calibri" pitchFamily="34" charset="0"/>
              <a:buNone/>
              <a:defRPr/>
            </a:pP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атмосфера</a:t>
            </a:r>
            <a:endParaRPr lang="ru-RU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101013" y="5357813"/>
            <a:ext cx="1042987" cy="1041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Геологика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b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50 баллов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578" name="Содержимое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703638" cy="4022725"/>
          </a:xfrm>
        </p:spPr>
        <p:txBody>
          <a:bodyPr/>
          <a:lstStyle/>
          <a:p>
            <a:pPr algn="ctr">
              <a:buFont typeface="Calibri" pitchFamily="34" charset="0"/>
              <a:buNone/>
            </a:pPr>
            <a:r>
              <a:rPr lang="ru-RU" sz="3200" smtClean="0"/>
              <a:t>Звуковая, световая, воздушная, взрывная, ударная, магнитная,   длинная, кроткая, сейсмическая, морская, приливно-отливная... 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64075" y="1846263"/>
            <a:ext cx="3702050" cy="4022725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  <a:p>
            <a:pPr algn="ctr">
              <a:buFont typeface="Calibri" pitchFamily="34" charset="0"/>
              <a:buNone/>
            </a:pPr>
            <a:r>
              <a:rPr lang="ru-RU" sz="3600" smtClean="0"/>
              <a:t>волна</a:t>
            </a: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101013" y="5357813"/>
            <a:ext cx="1042987" cy="1041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Ребусы </a:t>
            </a:r>
            <a:b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 БАЛЛОВ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5602" name="Содержимое 4" descr="Ребусы по географии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16013" y="2349500"/>
            <a:ext cx="3548062" cy="23749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64075" y="1846263"/>
            <a:ext cx="3702050" cy="4022725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  <a:p>
            <a:pPr algn="ctr">
              <a:buFont typeface="Calibri" pitchFamily="34" charset="0"/>
              <a:buNone/>
            </a:pPr>
            <a:endParaRPr lang="ru-RU" sz="3600" smtClean="0"/>
          </a:p>
          <a:p>
            <a:pPr algn="ctr">
              <a:buFont typeface="Calibri" pitchFamily="34" charset="0"/>
              <a:buNone/>
            </a:pPr>
            <a:r>
              <a:rPr lang="ru-RU" sz="3600" smtClean="0"/>
              <a:t>КАРТА</a:t>
            </a:r>
          </a:p>
        </p:txBody>
      </p:sp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8101013" y="5357813"/>
            <a:ext cx="1042987" cy="1041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РЕБУСЫ </a:t>
            </a:r>
            <a:b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 БАЛЛОВ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6626" name="Содержимое 5" descr="Ребусы по географии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16013" y="2924175"/>
            <a:ext cx="3311525" cy="187325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64075" y="1846263"/>
            <a:ext cx="3702050" cy="4022725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pPr algn="ctr"/>
            <a:endParaRPr lang="ru-RU" sz="360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Calibri" pitchFamily="34" charset="0"/>
              <a:buNone/>
            </a:pP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МАСШТАБ</a:t>
            </a:r>
          </a:p>
        </p:txBody>
      </p:sp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8101013" y="5357813"/>
            <a:ext cx="1042987" cy="1041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РЕБУСЫ </a:t>
            </a:r>
            <a:b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30 БАЛЛОВ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7650" name="Содержимое 4" descr="Ребусы по географии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16013" y="3068638"/>
            <a:ext cx="3024187" cy="121761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64075" y="1846263"/>
            <a:ext cx="3702050" cy="4022725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pPr algn="ctr">
              <a:buFont typeface="Calibri" pitchFamily="34" charset="0"/>
              <a:buNone/>
            </a:pP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ГОРИЗОНТ</a:t>
            </a:r>
          </a:p>
        </p:txBody>
      </p:sp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8101013" y="5357813"/>
            <a:ext cx="1042987" cy="1041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РЕБУСЫ </a:t>
            </a:r>
            <a:b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40 БАЛЛОВ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8674" name="Содержимое 4" descr="Ребусы по географии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92163" y="2708275"/>
            <a:ext cx="3744912" cy="144145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64075" y="1846263"/>
            <a:ext cx="3702050" cy="4022725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pPr algn="ctr">
              <a:buFont typeface="Calibri" pitchFamily="34" charset="0"/>
              <a:buNone/>
            </a:pP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ПУСТЫНЯ</a:t>
            </a:r>
          </a:p>
        </p:txBody>
      </p:sp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8101013" y="5357813"/>
            <a:ext cx="1042987" cy="1041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РЕБУСЫ </a:t>
            </a:r>
            <a:b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50 БАЛЛОВ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9698" name="Содержимое 4" descr="Ребусы по географии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16013" y="2852738"/>
            <a:ext cx="2820987" cy="1146175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64075" y="1846263"/>
            <a:ext cx="3702050" cy="4022725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pPr algn="ctr">
              <a:buFont typeface="Calibri" pitchFamily="34" charset="0"/>
              <a:buNone/>
            </a:pP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ПОЛЮС</a:t>
            </a:r>
          </a:p>
        </p:txBody>
      </p:sp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8101013" y="5357813"/>
            <a:ext cx="1042987" cy="1041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ГЕОГРАФИЧЕСКИЕ ШАРАДЫ </a:t>
            </a:r>
            <a:b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 БАЛЛОВ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703638" cy="4022725"/>
          </a:xfrm>
        </p:spPr>
        <p:txBody>
          <a:bodyPr rtlCol="0">
            <a:normAutofit fontScale="92500" lnSpcReduction="10000"/>
          </a:bodyPr>
          <a:lstStyle/>
          <a:p>
            <a:pPr marL="91440" indent="-91440" fontAlgn="auto"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Первое можно из снега слепить,</a:t>
            </a:r>
          </a:p>
          <a:p>
            <a:pPr marL="91440" indent="-91440" fontAlgn="auto"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Грязи кусок может тоже им быть. </a:t>
            </a:r>
          </a:p>
          <a:p>
            <a:pPr marL="91440" indent="-91440" fontAlgn="auto"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Ну, а второе - мяча передача, </a:t>
            </a:r>
          </a:p>
          <a:p>
            <a:pPr marL="91440" indent="-91440" fontAlgn="auto"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Важная это в футболе задача. </a:t>
            </a:r>
          </a:p>
          <a:p>
            <a:pPr marL="91440" indent="-91440" fontAlgn="auto"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Целое Люди в походы берут, </a:t>
            </a:r>
          </a:p>
          <a:p>
            <a:pPr marL="91440" indent="-91440" fontAlgn="auto"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Ведь без него они путь не найдут. </a:t>
            </a:r>
          </a:p>
          <a:p>
            <a:pPr marL="91440" indent="-91440" fontAlgn="auto">
              <a:buFont typeface="Calibri" pitchFamily="34" charset="0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64075" y="1846263"/>
            <a:ext cx="3702050" cy="4022725"/>
          </a:xfrm>
        </p:spPr>
        <p:txBody>
          <a:bodyPr rtlCol="0">
            <a:normAutofit fontScale="92500" lnSpcReduction="10000"/>
          </a:bodyPr>
          <a:lstStyle/>
          <a:p>
            <a:pPr marL="91440" indent="-91440" fontAlgn="auto">
              <a:buFont typeface="Calibri" pitchFamily="34" charset="0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</a:p>
          <a:p>
            <a:pPr marL="91440" indent="-91440" fontAlgn="auto"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fontAlgn="auto"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ctr" fontAlgn="auto">
              <a:buFont typeface="Calibri" pitchFamily="34" charset="0"/>
              <a:buNone/>
              <a:defRPr/>
            </a:pPr>
            <a:r>
              <a:rPr lang="ru-RU" sz="4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4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 + пас = компас </a:t>
            </a:r>
          </a:p>
          <a:p>
            <a:pPr marL="91440" indent="-91440" fontAlgn="auto">
              <a:buFont typeface="Calibri" pitchFamily="34" charset="0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91440" indent="-91440" fontAlgn="auto"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101013" y="5357813"/>
            <a:ext cx="1042987" cy="1041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ГЕОГРАФИЧЕСКИЕ ШАРАДЫ 20 БАЛЛОВ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703638" cy="4022725"/>
          </a:xfrm>
        </p:spPr>
        <p:txBody>
          <a:bodyPr rtlCol="0">
            <a:normAutofit fontScale="85000" lnSpcReduction="10000"/>
          </a:bodyPr>
          <a:lstStyle/>
          <a:p>
            <a:pPr marL="91440" indent="-91440" fontAlgn="auto"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Начало слова есть местоимение, </a:t>
            </a:r>
          </a:p>
          <a:p>
            <a:pPr marL="91440" indent="-91440" fontAlgn="auto"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выскочки кричат без промедления, </a:t>
            </a:r>
          </a:p>
          <a:p>
            <a:pPr marL="91440" indent="-91440" fontAlgn="auto"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что в конце - ребёнок надевает, </a:t>
            </a:r>
          </a:p>
          <a:p>
            <a:pPr marL="91440" indent="-91440" fontAlgn="auto"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Одежда та без рукавов бывает. </a:t>
            </a:r>
          </a:p>
          <a:p>
            <a:pPr marL="91440" indent="-91440" fontAlgn="auto"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Всё вместе - это остров очень жаркий, </a:t>
            </a:r>
          </a:p>
          <a:p>
            <a:pPr marL="91440" indent="-91440" fontAlgn="auto"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Сияет солнце в небесах там ярко. </a:t>
            </a:r>
          </a:p>
          <a:p>
            <a:pPr marL="91440" indent="-91440" fontAlgn="auto"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64075" y="1846263"/>
            <a:ext cx="3702050" cy="4022725"/>
          </a:xfrm>
        </p:spPr>
        <p:txBody>
          <a:bodyPr rtlCol="0">
            <a:normAutofit fontScale="85000" lnSpcReduction="10000"/>
          </a:bodyPr>
          <a:lstStyle/>
          <a:p>
            <a:pPr marL="91440" indent="-91440" fontAlgn="auto"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fontAlgn="auto"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fontAlgn="auto"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fontAlgn="auto"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ctr" fontAlgn="auto">
              <a:buFont typeface="Calibri" pitchFamily="34" charset="0"/>
              <a:buNone/>
              <a:defRPr/>
            </a:pPr>
            <a:r>
              <a:rPr lang="ru-RU" sz="5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+ майка = Ямайка</a:t>
            </a:r>
            <a:endParaRPr lang="ru-RU" sz="52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101013" y="5357813"/>
            <a:ext cx="1042987" cy="1041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388" y="115888"/>
          <a:ext cx="8785225" cy="6092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4536"/>
                <a:gridCol w="990408"/>
                <a:gridCol w="1141483"/>
                <a:gridCol w="1141483"/>
                <a:gridCol w="1141483"/>
                <a:gridCol w="1175584"/>
              </a:tblGrid>
              <a:tr h="1145376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География на 100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10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20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hlinkClick r:id="rId4" action="ppaction://hlinksldjump"/>
                        </a:rPr>
                        <a:t>30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hlinkClick r:id="rId5" action="ppaction://hlinksldjump"/>
                        </a:rPr>
                        <a:t>40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hlinkClick r:id="rId6" action="ppaction://hlinksldjump"/>
                        </a:rPr>
                        <a:t>50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713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err="1" smtClean="0"/>
                        <a:t>Геологика</a:t>
                      </a:r>
                      <a:endParaRPr lang="ru-RU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hlinkClick r:id="rId7" action="ppaction://hlinksldjump"/>
                        </a:rPr>
                        <a:t>10</a:t>
                      </a:r>
                      <a:endParaRPr lang="ru-RU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hlinkClick r:id="rId8" action="ppaction://hlinksldjump"/>
                        </a:rPr>
                        <a:t>20</a:t>
                      </a:r>
                      <a:endParaRPr lang="ru-RU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hlinkClick r:id="rId9" action="ppaction://hlinksldjump"/>
                        </a:rPr>
                        <a:t>30</a:t>
                      </a:r>
                      <a:endParaRPr lang="ru-RU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hlinkClick r:id="rId10" action="ppaction://hlinksldjump"/>
                        </a:rPr>
                        <a:t>40</a:t>
                      </a:r>
                      <a:endParaRPr lang="ru-RU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hlinkClick r:id="rId11" action="ppaction://hlinksldjump"/>
                        </a:rPr>
                        <a:t>50</a:t>
                      </a:r>
                      <a:endParaRPr lang="ru-RU" sz="3200" b="1" dirty="0"/>
                    </a:p>
                  </a:txBody>
                  <a:tcPr anchor="ctr"/>
                </a:tc>
              </a:tr>
              <a:tr h="6713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Ребусы</a:t>
                      </a:r>
                      <a:endParaRPr lang="ru-RU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hlinkClick r:id="rId12" action="ppaction://hlinksldjump"/>
                        </a:rPr>
                        <a:t>10</a:t>
                      </a:r>
                      <a:endParaRPr lang="ru-RU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hlinkClick r:id="rId13" action="ppaction://hlinksldjump"/>
                        </a:rPr>
                        <a:t>20</a:t>
                      </a:r>
                      <a:endParaRPr lang="ru-RU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hlinkClick r:id="rId14" action="ppaction://hlinksldjump"/>
                        </a:rPr>
                        <a:t>30</a:t>
                      </a:r>
                      <a:endParaRPr lang="ru-RU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hlinkClick r:id="rId15" action="ppaction://hlinksldjump"/>
                        </a:rPr>
                        <a:t>40</a:t>
                      </a:r>
                      <a:endParaRPr lang="ru-RU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hlinkClick r:id="rId16" action="ppaction://hlinksldjump"/>
                        </a:rPr>
                        <a:t>50</a:t>
                      </a:r>
                      <a:endParaRPr lang="ru-RU" sz="3200" b="1" dirty="0"/>
                    </a:p>
                  </a:txBody>
                  <a:tcPr anchor="ctr"/>
                </a:tc>
              </a:tr>
              <a:tr h="180202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Географические шарады</a:t>
                      </a:r>
                      <a:endParaRPr lang="ru-RU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hlinkClick r:id="rId17" action="ppaction://hlinksldjump"/>
                        </a:rPr>
                        <a:t>10</a:t>
                      </a:r>
                      <a:endParaRPr lang="ru-RU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hlinkClick r:id="rId18" action="ppaction://hlinksldjump"/>
                        </a:rPr>
                        <a:t>20</a:t>
                      </a:r>
                      <a:endParaRPr lang="ru-RU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hlinkClick r:id="rId19" action="ppaction://hlinksldjump"/>
                        </a:rPr>
                        <a:t>30</a:t>
                      </a:r>
                      <a:endParaRPr lang="ru-RU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hlinkClick r:id="rId20" action="ppaction://hlinksldjump"/>
                        </a:rPr>
                        <a:t>40</a:t>
                      </a:r>
                      <a:endParaRPr lang="ru-RU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hlinkClick r:id="rId21" action="ppaction://hlinksldjump"/>
                        </a:rPr>
                        <a:t>50</a:t>
                      </a:r>
                      <a:endParaRPr lang="ru-RU" sz="3200" b="1" dirty="0"/>
                    </a:p>
                  </a:txBody>
                  <a:tcPr anchor="ctr"/>
                </a:tc>
              </a:tr>
              <a:tr h="180202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Занимательные загадки</a:t>
                      </a:r>
                      <a:endParaRPr lang="ru-RU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hlinkClick r:id="rId22" action="ppaction://hlinksldjump"/>
                        </a:rPr>
                        <a:t>10</a:t>
                      </a:r>
                      <a:endParaRPr lang="ru-RU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hlinkClick r:id="rId23" action="ppaction://hlinksldjump"/>
                        </a:rPr>
                        <a:t>20</a:t>
                      </a:r>
                      <a:endParaRPr lang="ru-RU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hlinkClick r:id="rId24" action="ppaction://hlinksldjump"/>
                        </a:rPr>
                        <a:t>30</a:t>
                      </a:r>
                      <a:endParaRPr lang="ru-RU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hlinkClick r:id="rId25" action="ppaction://hlinksldjump"/>
                        </a:rPr>
                        <a:t>40</a:t>
                      </a:r>
                      <a:endParaRPr lang="ru-RU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hlinkClick r:id="rId26" action="ppaction://hlinksldjump"/>
                        </a:rPr>
                        <a:t>50</a:t>
                      </a:r>
                      <a:endParaRPr lang="ru-RU" sz="32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ГЕОГРАФИЧЕСКИЕ ШАРАДЫ 30 БАЛЛОВ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703638" cy="4022725"/>
          </a:xfrm>
        </p:spPr>
        <p:txBody>
          <a:bodyPr rtlCol="0">
            <a:normAutofit lnSpcReduction="10000"/>
          </a:bodyPr>
          <a:lstStyle/>
          <a:p>
            <a:pPr marL="91440" indent="-91440" fontAlgn="auto"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Последней буквой алфавита </a:t>
            </a:r>
          </a:p>
          <a:p>
            <a:pPr marL="91440" indent="-91440" fontAlgn="auto"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Открыто слово и закрыто. </a:t>
            </a:r>
          </a:p>
          <a:p>
            <a:pPr marL="91440" indent="-91440" fontAlgn="auto"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между ними без седла </a:t>
            </a:r>
          </a:p>
          <a:p>
            <a:pPr marL="91440" indent="-91440" fontAlgn="auto"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Стоит лошадка, что мала. </a:t>
            </a:r>
          </a:p>
          <a:p>
            <a:pPr marL="91440" indent="-91440" fontAlgn="auto"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 это слово знать должны: </a:t>
            </a:r>
          </a:p>
          <a:p>
            <a:pPr marL="91440" indent="-91440" fontAlgn="auto"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Оно — название страны.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91440" indent="-91440" fontAlgn="auto">
              <a:buFont typeface="Calibri" pitchFamily="34" charset="0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64075" y="1846263"/>
            <a:ext cx="3702050" cy="4022725"/>
          </a:xfrm>
        </p:spPr>
        <p:txBody>
          <a:bodyPr rtlCol="0">
            <a:normAutofit lnSpcReduction="10000"/>
          </a:bodyPr>
          <a:lstStyle/>
          <a:p>
            <a:pPr marL="91440" indent="-91440" fontAlgn="auto"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fontAlgn="auto"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fontAlgn="auto"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ctr" fontAlgn="auto">
              <a:buFont typeface="Calibri" pitchFamily="34" charset="0"/>
              <a:buNone/>
              <a:defRPr/>
            </a:pPr>
            <a:r>
              <a:rPr lang="ru-RU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Я + пони = Япония</a:t>
            </a:r>
            <a:endParaRPr lang="ru-RU" sz="4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101013" y="5357813"/>
            <a:ext cx="1042987" cy="1041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ГЕОГРАФИЧЕСКИЕ ШАРАДЫ 40 БАЛЛОВ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703638" cy="4022725"/>
          </a:xfrm>
        </p:spPr>
        <p:txBody>
          <a:bodyPr rtlCol="0">
            <a:normAutofit lnSpcReduction="10000"/>
          </a:bodyPr>
          <a:lstStyle/>
          <a:p>
            <a:pPr marL="91440" indent="-91440" fontAlgn="auto"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Часть первая — мост, </a:t>
            </a:r>
          </a:p>
          <a:p>
            <a:pPr marL="91440" indent="-91440" fontAlgn="auto"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 без буквы конечной. </a:t>
            </a:r>
          </a:p>
          <a:p>
            <a:pPr marL="91440" indent="-91440" fontAlgn="auto"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Вторая — звучит на болоте беспечно. </a:t>
            </a:r>
          </a:p>
          <a:p>
            <a:pPr marL="91440" indent="-91440" fontAlgn="auto"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целое — местность. </a:t>
            </a:r>
          </a:p>
          <a:p>
            <a:pPr marL="91440" indent="-91440" fontAlgn="auto"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Любимая пламенно, </a:t>
            </a:r>
          </a:p>
          <a:p>
            <a:pPr marL="91440" indent="-91440" fontAlgn="auto"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Которую люди зовут Белокаменной. </a:t>
            </a:r>
          </a:p>
          <a:p>
            <a:pPr marL="91440" indent="-91440" fontAlgn="auto">
              <a:buFont typeface="Calibri" pitchFamily="34" charset="0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64075" y="1846263"/>
            <a:ext cx="3702050" cy="4022725"/>
          </a:xfrm>
        </p:spPr>
        <p:txBody>
          <a:bodyPr rtlCol="0">
            <a:normAutofit lnSpcReduction="10000"/>
          </a:bodyPr>
          <a:lstStyle/>
          <a:p>
            <a:pPr marL="91440" indent="-91440" fontAlgn="auto"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fontAlgn="auto"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fontAlgn="auto"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ctr" fontAlgn="auto">
              <a:buFont typeface="Calibri" pitchFamily="34" charset="0"/>
              <a:buNone/>
              <a:defRPr/>
            </a:pPr>
            <a:r>
              <a:rPr lang="ru-RU" sz="4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Мос</a:t>
            </a:r>
            <a:r>
              <a:rPr lang="ru-RU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4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ква</a:t>
            </a:r>
            <a:r>
              <a:rPr lang="ru-RU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Москва</a:t>
            </a:r>
            <a:endParaRPr lang="ru-RU" sz="44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101013" y="5357813"/>
            <a:ext cx="1042987" cy="1041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ГЕОГРАФИЧЕСКИЕ ШАРАДЫ 50 БАЛЛОВ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818" name="Содержимое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703638" cy="4022725"/>
          </a:xfrm>
        </p:spPr>
        <p:txBody>
          <a:bodyPr/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Конечно, метаграмма эта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Весьма проста и не сложна,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Я с «у» - далекая планета,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А с «и» - в Азии страна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Calibri" pitchFamily="34" charset="0"/>
              <a:buNone/>
            </a:pPr>
            <a:r>
              <a:rPr lang="ru-RU" smtClean="0"/>
              <a:t>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64075" y="1846263"/>
            <a:ext cx="3702050" cy="4022725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pPr algn="ctr">
              <a:buFont typeface="Calibri" pitchFamily="34" charset="0"/>
              <a:buNone/>
            </a:pP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i="1" smtClean="0">
                <a:latin typeface="Times New Roman" pitchFamily="18" charset="0"/>
                <a:cs typeface="Times New Roman" pitchFamily="18" charset="0"/>
              </a:rPr>
              <a:t>Уран- Иран </a:t>
            </a:r>
            <a:endParaRPr lang="ru-RU" sz="4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101013" y="5357813"/>
            <a:ext cx="1042987" cy="1041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ЗАНИМАТЕЛЬНЫЕ ЗАГАДКИ </a:t>
            </a:r>
            <a:b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 БАЛЛОВ</a:t>
            </a:r>
            <a:endParaRPr lang="ru-RU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842" name="Содержимое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703638" cy="4022725"/>
          </a:xfrm>
        </p:spPr>
        <p:txBody>
          <a:bodyPr/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 географии чертеж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На ковер большой похож.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И на нем моя страна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Из конца в конец видна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Calibri" pitchFamily="34" charset="0"/>
              <a:buNone/>
            </a:pPr>
            <a:r>
              <a:rPr lang="ru-RU" smtClean="0"/>
              <a:t>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64075" y="1846263"/>
            <a:ext cx="3702050" cy="4022725"/>
          </a:xfrm>
        </p:spPr>
        <p:txBody>
          <a:bodyPr/>
          <a:lstStyle/>
          <a:p>
            <a:endParaRPr lang="ru-RU" b="1" smtClean="0"/>
          </a:p>
          <a:p>
            <a:endParaRPr lang="ru-RU" b="1" smtClean="0"/>
          </a:p>
          <a:p>
            <a:pPr algn="ctr">
              <a:buFont typeface="Calibri" pitchFamily="34" charset="0"/>
              <a:buNone/>
            </a:pPr>
            <a:r>
              <a:rPr lang="ru-RU" sz="4400" b="1" smtClean="0">
                <a:latin typeface="Times New Roman" pitchFamily="18" charset="0"/>
                <a:cs typeface="Times New Roman" pitchFamily="18" charset="0"/>
              </a:rPr>
              <a:t>географическая карта </a:t>
            </a:r>
            <a:endParaRPr lang="ru-RU" sz="4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101013" y="5357813"/>
            <a:ext cx="1042987" cy="1041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ЗАНИМАТЕЛЬНЫЕ ЗАГАДКИ</a:t>
            </a:r>
            <a:b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20 БАЛЛОВ 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866" name="Содержимое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703638" cy="4022725"/>
          </a:xfrm>
        </p:spPr>
        <p:txBody>
          <a:bodyPr/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Карты в нем одна к одной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Сшиты в типографии.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Он теперь всегда с тобой —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Гид по географии. </a:t>
            </a:r>
          </a:p>
          <a:p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64075" y="1846263"/>
            <a:ext cx="3702050" cy="4022725"/>
          </a:xfrm>
        </p:spPr>
        <p:txBody>
          <a:bodyPr/>
          <a:lstStyle/>
          <a:p>
            <a:endParaRPr lang="ru-RU" b="1" smtClean="0"/>
          </a:p>
          <a:p>
            <a:endParaRPr lang="ru-RU" b="1" smtClean="0"/>
          </a:p>
          <a:p>
            <a:endParaRPr lang="ru-RU" b="1" smtClean="0"/>
          </a:p>
          <a:p>
            <a:pPr algn="ctr">
              <a:buFont typeface="Calibri" pitchFamily="34" charset="0"/>
              <a:buNone/>
            </a:pPr>
            <a:r>
              <a:rPr lang="ru-RU" sz="4400" b="1" smtClean="0">
                <a:latin typeface="Times New Roman" pitchFamily="18" charset="0"/>
                <a:cs typeface="Times New Roman" pitchFamily="18" charset="0"/>
              </a:rPr>
              <a:t>атлас </a:t>
            </a:r>
            <a:endParaRPr lang="ru-RU" sz="4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101013" y="5357813"/>
            <a:ext cx="1042987" cy="1041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ЗАНИМАТЕЛЬНЫЕ ЗАГАДКИ 30 БАЛЛОВ 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890" name="Содержимое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703638" cy="4022725"/>
          </a:xfrm>
        </p:spPr>
        <p:txBody>
          <a:bodyPr/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На ноге стоит одной,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Крутит-вертит головой.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Нам показывает страны,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Реки, горы, океаны. </a:t>
            </a:r>
          </a:p>
          <a:p>
            <a:pPr>
              <a:buFont typeface="Calibri" pitchFamily="34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64075" y="1846263"/>
            <a:ext cx="3702050" cy="4022725"/>
          </a:xfrm>
        </p:spPr>
        <p:txBody>
          <a:bodyPr/>
          <a:lstStyle/>
          <a:p>
            <a:endParaRPr lang="ru-RU" b="1" smtClean="0"/>
          </a:p>
          <a:p>
            <a:endParaRPr lang="ru-RU" b="1" smtClean="0"/>
          </a:p>
          <a:p>
            <a:endParaRPr lang="ru-RU" b="1" smtClean="0"/>
          </a:p>
          <a:p>
            <a:pPr algn="ctr">
              <a:buFont typeface="Calibri" pitchFamily="34" charset="0"/>
              <a:buNone/>
            </a:pPr>
            <a:r>
              <a:rPr lang="ru-RU" sz="4400" b="1" smtClean="0">
                <a:latin typeface="Times New Roman" pitchFamily="18" charset="0"/>
                <a:cs typeface="Times New Roman" pitchFamily="18" charset="0"/>
              </a:rPr>
              <a:t>глобус </a:t>
            </a:r>
            <a:endParaRPr lang="ru-RU" sz="4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101013" y="5357813"/>
            <a:ext cx="1042987" cy="1041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260350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ЗАНИМАТЕЛЬНЫЕ ЗАГАДКИ</a:t>
            </a:r>
            <a:b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40 БАЛЛОВ 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914" name="Содержимое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703638" cy="4022725"/>
          </a:xfrm>
        </p:spPr>
        <p:txBody>
          <a:bodyPr/>
          <a:lstStyle/>
          <a:p>
            <a:pPr algn="ctr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Он и летом и зимой —</a:t>
            </a:r>
          </a:p>
          <a:p>
            <a:pPr algn="ctr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Между небом и землей.</a:t>
            </a:r>
          </a:p>
          <a:p>
            <a:pPr algn="ctr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Хоть всю жизнь к нему иди —</a:t>
            </a:r>
          </a:p>
          <a:p>
            <a:pPr algn="ctr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Он все будет впереди</a:t>
            </a:r>
            <a:r>
              <a:rPr lang="ru-RU" sz="2400" smtClean="0"/>
              <a:t>. </a:t>
            </a:r>
          </a:p>
          <a:p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64075" y="1846263"/>
            <a:ext cx="3702050" cy="4022725"/>
          </a:xfrm>
        </p:spPr>
        <p:txBody>
          <a:bodyPr/>
          <a:lstStyle/>
          <a:p>
            <a:endParaRPr lang="ru-RU" b="1" smtClean="0"/>
          </a:p>
          <a:p>
            <a:endParaRPr lang="ru-RU" b="1" smtClean="0"/>
          </a:p>
          <a:p>
            <a:endParaRPr lang="ru-RU" b="1" smtClean="0"/>
          </a:p>
          <a:p>
            <a:pPr algn="ctr">
              <a:buFont typeface="Calibri" pitchFamily="34" charset="0"/>
              <a:buNone/>
            </a:pPr>
            <a:r>
              <a:rPr lang="ru-RU" sz="4400" b="1" smtClean="0">
                <a:latin typeface="Times New Roman" pitchFamily="18" charset="0"/>
                <a:cs typeface="Times New Roman" pitchFamily="18" charset="0"/>
              </a:rPr>
              <a:t>горизонт</a:t>
            </a:r>
            <a:endParaRPr lang="ru-RU" sz="44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alibri" pitchFamily="34" charset="0"/>
              <a:buNone/>
            </a:pPr>
            <a:r>
              <a:rPr lang="ru-RU" smtClean="0"/>
              <a:t> </a:t>
            </a: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101013" y="5357813"/>
            <a:ext cx="1042987" cy="1041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ЗАНИМАТЕЛЬНЫЕ ЗАГАДКИ 50 БАЛЛОВ 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938" name="Содержимое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703638" cy="4022725"/>
          </a:xfrm>
        </p:spPr>
        <p:txBody>
          <a:bodyPr/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Под стеклом сижу,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На север и на юг гляжу.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Со мной пойдешь 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Дорогу обратно легко найдешь.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64075" y="1846263"/>
            <a:ext cx="3702050" cy="4022725"/>
          </a:xfrm>
        </p:spPr>
        <p:txBody>
          <a:bodyPr/>
          <a:lstStyle/>
          <a:p>
            <a:pPr algn="ctr">
              <a:buFont typeface="Calibri" pitchFamily="34" charset="0"/>
              <a:buNone/>
            </a:pPr>
            <a:r>
              <a:rPr lang="ru-RU" sz="4400" b="1" smtClean="0">
                <a:latin typeface="Times New Roman" pitchFamily="18" charset="0"/>
                <a:cs typeface="Times New Roman" pitchFamily="18" charset="0"/>
              </a:rPr>
              <a:t>компас </a:t>
            </a:r>
            <a:endParaRPr lang="ru-RU" sz="44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alibri" pitchFamily="34" charset="0"/>
              <a:buNone/>
            </a:pPr>
            <a:r>
              <a:rPr lang="ru-RU" smtClean="0"/>
              <a:t> </a:t>
            </a: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101013" y="5357813"/>
            <a:ext cx="1042987" cy="1041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9275" y="549275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География на все 100.      10 баллов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703638" cy="4022725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  <a:p>
            <a:pPr algn="ctr">
              <a:buFont typeface="Calibri" pitchFamily="34" charset="0"/>
              <a:buNone/>
            </a:pPr>
            <a:r>
              <a:rPr lang="ru-RU" sz="3600" smtClean="0"/>
              <a:t>Сторона света</a:t>
            </a:r>
          </a:p>
          <a:p>
            <a:pPr algn="ctr">
              <a:buFont typeface="Calibri" pitchFamily="34" charset="0"/>
              <a:buNone/>
            </a:pPr>
            <a:r>
              <a:rPr lang="ru-RU" sz="3600" smtClean="0"/>
              <a:t>__ __ СТО __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64075" y="1846263"/>
            <a:ext cx="3702050" cy="4022725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pPr algn="ctr">
              <a:buFont typeface="Calibri" pitchFamily="34" charset="0"/>
              <a:buNone/>
            </a:pPr>
            <a:r>
              <a:rPr lang="ru-RU" sz="3600" smtClean="0"/>
              <a:t>ВОСТОК     </a:t>
            </a:r>
            <a:r>
              <a:rPr lang="ru-RU" smtClean="0"/>
              <a:t>     </a:t>
            </a: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101013" y="5348288"/>
            <a:ext cx="1042987" cy="1041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География на все 100.   </a:t>
            </a:r>
            <a:b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 баллов 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386" name="Содержимое 5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703638" cy="4022725"/>
          </a:xfrm>
        </p:spPr>
        <p:txBody>
          <a:bodyPr/>
          <a:lstStyle/>
          <a:p>
            <a:endParaRPr lang="ru-RU" smtClean="0"/>
          </a:p>
          <a:p>
            <a:pPr algn="ctr">
              <a:buFont typeface="Calibri" pitchFamily="34" charset="0"/>
              <a:buNone/>
            </a:pPr>
            <a:r>
              <a:rPr lang="ru-RU" sz="3600" smtClean="0"/>
              <a:t>Начало реки</a:t>
            </a:r>
          </a:p>
          <a:p>
            <a:pPr algn="ctr">
              <a:buFont typeface="Calibri" pitchFamily="34" charset="0"/>
              <a:buNone/>
            </a:pPr>
            <a:r>
              <a:rPr lang="ru-RU" sz="3600" smtClean="0"/>
              <a:t>__ СТО __</a:t>
            </a:r>
          </a:p>
          <a:p>
            <a:endParaRPr lang="ru-RU" smtClean="0"/>
          </a:p>
          <a:p>
            <a:pPr>
              <a:buFont typeface="Calibri" pitchFamily="34" charset="0"/>
              <a:buNone/>
            </a:pPr>
            <a:endParaRPr lang="ru-RU" smtClean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64075" y="1846263"/>
            <a:ext cx="3702050" cy="4022725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  <a:p>
            <a:pPr algn="ctr">
              <a:buFont typeface="Calibri" pitchFamily="34" charset="0"/>
              <a:buNone/>
            </a:pPr>
            <a:r>
              <a:rPr lang="ru-RU" sz="3600" smtClean="0"/>
              <a:t>ИСТОК</a:t>
            </a:r>
          </a:p>
          <a:p>
            <a:endParaRPr lang="ru-RU" smtClean="0"/>
          </a:p>
        </p:txBody>
      </p:sp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8101013" y="5357813"/>
            <a:ext cx="1042987" cy="1041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География на все 100</a:t>
            </a:r>
            <a:b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30 баллов 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703638" cy="4022725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  <a:p>
            <a:pPr algn="ctr">
              <a:buFont typeface="Calibri" pitchFamily="34" charset="0"/>
              <a:buNone/>
            </a:pPr>
            <a:r>
              <a:rPr lang="ru-RU" sz="3600" smtClean="0"/>
              <a:t>Главный город страны.</a:t>
            </a:r>
          </a:p>
          <a:p>
            <a:pPr algn="ctr">
              <a:buFont typeface="Calibri" pitchFamily="34" charset="0"/>
              <a:buNone/>
            </a:pPr>
            <a:r>
              <a:rPr lang="ru-RU" sz="3600" smtClean="0"/>
              <a:t>СТО _ _ _ _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64075" y="1846263"/>
            <a:ext cx="3702050" cy="4022725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  <a:p>
            <a:pPr algn="ctr">
              <a:buFont typeface="Calibri" pitchFamily="34" charset="0"/>
              <a:buNone/>
            </a:pPr>
            <a:endParaRPr lang="ru-RU" sz="3600" smtClean="0"/>
          </a:p>
          <a:p>
            <a:pPr algn="ctr">
              <a:buFont typeface="Calibri" pitchFamily="34" charset="0"/>
              <a:buNone/>
            </a:pPr>
            <a:r>
              <a:rPr lang="ru-RU" sz="3600" smtClean="0"/>
              <a:t>СТОЛИЦА</a:t>
            </a: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101013" y="5357813"/>
            <a:ext cx="1042987" cy="1041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География на все 100   </a:t>
            </a:r>
            <a:b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40 баллов 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703638" cy="4022725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  <a:p>
            <a:pPr>
              <a:buFont typeface="Calibri" pitchFamily="34" charset="0"/>
              <a:buNone/>
            </a:pPr>
            <a:r>
              <a:rPr lang="ru-RU" sz="3600" smtClean="0"/>
              <a:t>Город «Золотого кольца России»</a:t>
            </a:r>
          </a:p>
          <a:p>
            <a:pPr>
              <a:buFont typeface="Calibri" pitchFamily="34" charset="0"/>
              <a:buNone/>
            </a:pPr>
            <a:r>
              <a:rPr lang="ru-RU" sz="3600" smtClean="0"/>
              <a:t>__ __ СТО __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64075" y="1846263"/>
            <a:ext cx="3702050" cy="4022725"/>
          </a:xfrm>
        </p:spPr>
        <p:txBody>
          <a:bodyPr/>
          <a:lstStyle/>
          <a:p>
            <a:endParaRPr lang="ru-RU" smtClean="0"/>
          </a:p>
          <a:p>
            <a:pPr algn="ctr"/>
            <a:endParaRPr lang="ru-RU" sz="3600" smtClean="0"/>
          </a:p>
          <a:p>
            <a:pPr algn="ctr">
              <a:buFont typeface="Calibri" pitchFamily="34" charset="0"/>
              <a:buNone/>
            </a:pPr>
            <a:endParaRPr lang="ru-RU" sz="3600" smtClean="0"/>
          </a:p>
          <a:p>
            <a:pPr algn="ctr">
              <a:buFont typeface="Calibri" pitchFamily="34" charset="0"/>
              <a:buNone/>
            </a:pPr>
            <a:r>
              <a:rPr lang="ru-RU" sz="3600" smtClean="0"/>
              <a:t>РОСТОВ</a:t>
            </a: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101013" y="5357813"/>
            <a:ext cx="1042987" cy="1041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География на все 100   </a:t>
            </a:r>
            <a:b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50 баллов 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458" name="Содержимое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703638" cy="4022725"/>
          </a:xfrm>
        </p:spPr>
        <p:txBody>
          <a:bodyPr/>
          <a:lstStyle/>
          <a:p>
            <a:endParaRPr lang="ru-RU" smtClean="0"/>
          </a:p>
          <a:p>
            <a:pPr algn="ctr">
              <a:buFont typeface="Calibri" pitchFamily="34" charset="0"/>
              <a:buNone/>
            </a:pPr>
            <a:r>
              <a:rPr lang="ru-RU" sz="3600" smtClean="0"/>
              <a:t>Фамилия исследователя , открывшего водопад Виктория в Африке.</a:t>
            </a:r>
          </a:p>
          <a:p>
            <a:pPr algn="ctr">
              <a:buFont typeface="Calibri" pitchFamily="34" charset="0"/>
              <a:buNone/>
            </a:pPr>
            <a:r>
              <a:rPr lang="ru-RU" sz="3600" smtClean="0"/>
              <a:t>_ _ _ _ _ _ СТО _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64075" y="1846263"/>
            <a:ext cx="3702050" cy="4022725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pPr algn="ctr">
              <a:buFont typeface="Calibri" pitchFamily="34" charset="0"/>
              <a:buNone/>
            </a:pPr>
            <a:r>
              <a:rPr lang="ru-RU" sz="3600" smtClean="0"/>
              <a:t>ЛИВИНГСТОН</a:t>
            </a: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101013" y="5357813"/>
            <a:ext cx="1042987" cy="1041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Геологика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b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 баллов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482" name="Содержимое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703638" cy="4022725"/>
          </a:xfrm>
        </p:spPr>
        <p:txBody>
          <a:bodyPr/>
          <a:lstStyle/>
          <a:p>
            <a:pPr algn="ctr">
              <a:buFont typeface="Calibri" pitchFamily="34" charset="0"/>
              <a:buNone/>
            </a:pPr>
            <a:r>
              <a:rPr lang="ru-RU" sz="3600" smtClean="0"/>
              <a:t>Тёплый, холодный, звёздный, кислотный, слепой, грибной, частый, затяжной, проливной... </a:t>
            </a:r>
          </a:p>
          <a:p>
            <a:pPr algn="ctr">
              <a:buFont typeface="Calibri" pitchFamily="34" charset="0"/>
              <a:buNone/>
            </a:pPr>
            <a:r>
              <a:rPr lang="ru-RU" sz="3600" smtClean="0"/>
              <a:t>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557338"/>
            <a:ext cx="4038600" cy="4525962"/>
          </a:xfrm>
        </p:spPr>
        <p:txBody>
          <a:bodyPr/>
          <a:lstStyle/>
          <a:p>
            <a:endParaRPr lang="ru-RU" smtClean="0"/>
          </a:p>
          <a:p>
            <a:pPr algn="ctr">
              <a:buFont typeface="Calibri" pitchFamily="34" charset="0"/>
              <a:buNone/>
            </a:pPr>
            <a:r>
              <a:rPr lang="ru-RU" sz="3600" smtClean="0"/>
              <a:t>дождь </a:t>
            </a:r>
          </a:p>
          <a:p>
            <a:pPr>
              <a:buFont typeface="Calibri" pitchFamily="34" charset="0"/>
              <a:buNone/>
            </a:pPr>
            <a:r>
              <a:rPr lang="ru-RU" smtClean="0"/>
              <a:t> </a:t>
            </a:r>
          </a:p>
          <a:p>
            <a:pPr>
              <a:buFont typeface="Calibri" pitchFamily="34" charset="0"/>
              <a:buNone/>
            </a:pPr>
            <a:r>
              <a:rPr lang="ru-RU" smtClean="0"/>
              <a:t> </a:t>
            </a:r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8101013" y="5357813"/>
            <a:ext cx="1042987" cy="1041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Геологика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</a:t>
            </a:r>
            <a:b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 баллов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703638" cy="4022725"/>
          </a:xfrm>
        </p:spPr>
        <p:txBody>
          <a:bodyPr rtlCol="0">
            <a:normAutofit fontScale="92500"/>
          </a:bodyPr>
          <a:lstStyle/>
          <a:p>
            <a:pPr marL="91440" indent="-91440" algn="ctr" fontAlgn="auto">
              <a:buFont typeface="Calibri" pitchFamily="34" charset="0"/>
              <a:buNone/>
              <a:defRPr/>
            </a:pP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Метеоритный, транспортный, финансовый,  воздушный,  людской, дождевой, водный, грязевый, речной... </a:t>
            </a:r>
          </a:p>
          <a:p>
            <a:pPr marL="91440" indent="-91440" fontAlgn="auto">
              <a:buFont typeface="Calibri" pitchFamily="34" charset="0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64075" y="1846263"/>
            <a:ext cx="3702050" cy="4022725"/>
          </a:xfrm>
        </p:spPr>
        <p:txBody>
          <a:bodyPr rtlCol="0">
            <a:normAutofit fontScale="92500"/>
          </a:bodyPr>
          <a:lstStyle/>
          <a:p>
            <a:pPr marL="91440" indent="-91440" fontAlgn="auto"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fontAlgn="auto"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ctr" fontAlgn="auto">
              <a:buFont typeface="Calibri" pitchFamily="34" charset="0"/>
              <a:buNone/>
              <a:defRPr/>
            </a:pPr>
            <a:endParaRPr lang="ru-RU" sz="39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ctr" fontAlgn="auto">
              <a:buFont typeface="Calibri" pitchFamily="34" charset="0"/>
              <a:buNone/>
              <a:defRPr/>
            </a:pPr>
            <a:r>
              <a:rPr lang="ru-RU" sz="3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поток</a:t>
            </a:r>
            <a:endParaRPr lang="ru-RU" sz="3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101013" y="5357813"/>
            <a:ext cx="1042987" cy="1041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357</TotalTime>
  <Words>452</Words>
  <Application>Microsoft Office PowerPoint</Application>
  <PresentationFormat>Экран (4:3)</PresentationFormat>
  <Paragraphs>235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27</vt:i4>
      </vt:variant>
    </vt:vector>
  </HeadingPairs>
  <TitlesOfParts>
    <vt:vector size="38" baseType="lpstr">
      <vt:lpstr>Calibri</vt:lpstr>
      <vt:lpstr>Arial</vt:lpstr>
      <vt:lpstr>Calibri Light</vt:lpstr>
      <vt:lpstr>Times New Roman</vt:lpstr>
      <vt:lpstr>Ретро</vt:lpstr>
      <vt:lpstr>Ретро</vt:lpstr>
      <vt:lpstr>Ретро</vt:lpstr>
      <vt:lpstr>Ретро</vt:lpstr>
      <vt:lpstr>Ретро</vt:lpstr>
      <vt:lpstr>Ретро</vt:lpstr>
      <vt:lpstr>Ретро</vt:lpstr>
      <vt:lpstr>Слайд 1</vt:lpstr>
      <vt:lpstr>Слайд 2</vt:lpstr>
      <vt:lpstr>География на все 100.      10 баллов</vt:lpstr>
      <vt:lpstr>География на все 100.    20 баллов </vt:lpstr>
      <vt:lpstr>География на все 100    30 баллов </vt:lpstr>
      <vt:lpstr>География на все 100    40 баллов </vt:lpstr>
      <vt:lpstr>География на все 100    50 баллов </vt:lpstr>
      <vt:lpstr>Геологика    10 баллов</vt:lpstr>
      <vt:lpstr>   Геологика                              20 баллов</vt:lpstr>
      <vt:lpstr>Геологика                                30 баллов</vt:lpstr>
      <vt:lpstr>Геологика                                40 баллов</vt:lpstr>
      <vt:lpstr>Геологика  50 баллов</vt:lpstr>
      <vt:lpstr>Ребусы  10 БАЛЛОВ</vt:lpstr>
      <vt:lpstr>РЕБУСЫ  20 БАЛЛОВ</vt:lpstr>
      <vt:lpstr>РЕБУСЫ  30 БАЛЛОВ</vt:lpstr>
      <vt:lpstr>РЕБУСЫ  40 БАЛЛОВ</vt:lpstr>
      <vt:lpstr>РЕБУСЫ  50 БАЛЛОВ</vt:lpstr>
      <vt:lpstr>ГЕОГРАФИЧЕСКИЕ ШАРАДЫ  10 БАЛЛОВ</vt:lpstr>
      <vt:lpstr>ГЕОГРАФИЧЕСКИЕ ШАРАДЫ 20 БАЛЛОВ</vt:lpstr>
      <vt:lpstr>ГЕОГРАФИЧЕСКИЕ ШАРАДЫ 30 БАЛЛОВ</vt:lpstr>
      <vt:lpstr>ГЕОГРАФИЧЕСКИЕ ШАРАДЫ 40 БАЛЛОВ</vt:lpstr>
      <vt:lpstr>ГЕОГРАФИЧЕСКИЕ ШАРАДЫ 50 БАЛЛОВ</vt:lpstr>
      <vt:lpstr>ЗАНИМАТЕЛЬНЫЕ ЗАГАДКИ  10 БАЛЛОВ</vt:lpstr>
      <vt:lpstr>ЗАНИМАТЕЛЬНЫЕ ЗАГАДКИ  20 БАЛЛОВ </vt:lpstr>
      <vt:lpstr>ЗАНИМАТЕЛЬНЫЕ ЗАГАДКИ 30 БАЛЛОВ </vt:lpstr>
      <vt:lpstr>ЗАНИМАТЕЛЬНЫЕ ЗАГАДКИ  40 БАЛЛОВ </vt:lpstr>
      <vt:lpstr>ЗАНИМАТЕЛЬНЫЕ ЗАГАДКИ 50 БАЛЛОВ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m.poluektova@mail.ru</cp:lastModifiedBy>
  <cp:revision>37</cp:revision>
  <dcterms:created xsi:type="dcterms:W3CDTF">2014-10-29T15:18:14Z</dcterms:created>
  <dcterms:modified xsi:type="dcterms:W3CDTF">2015-12-07T17:09:12Z</dcterms:modified>
</cp:coreProperties>
</file>