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hpsixolog.ru/index.php/self-regulation/89-ways-sel/332-autogenic-train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Интерактивное занятие с элементами тренинга для педагогов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Скажи стрессу нет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/>
          </a:p>
        </p:txBody>
      </p:sp>
      <p:pic>
        <p:nvPicPr>
          <p:cNvPr id="41986" name="Picture 2" descr="https://www.b17.ru/foto/uploaded/upl_1646242827_681059_svw5z.jpg"/>
          <p:cNvPicPr>
            <a:picLocks noChangeAspect="1" noChangeArrowheads="1"/>
          </p:cNvPicPr>
          <p:nvPr/>
        </p:nvPicPr>
        <p:blipFill>
          <a:blip r:embed="rId2" cstate="print"/>
          <a:srcRect l="4382" t="4365" r="3602" b="3959"/>
          <a:stretch>
            <a:fillRect/>
          </a:stretch>
        </p:blipFill>
        <p:spPr bwMode="auto">
          <a:xfrm>
            <a:off x="6286512" y="4000504"/>
            <a:ext cx="2571768" cy="2571768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7158" y="4929198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«Стресс- это аромат и вкус жизни.»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Ганс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Селье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создатель учения о стрессе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Упражнение «Калоши счастья»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643998" cy="4572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вашей группе 25 детей, и они ходят всем составом»; «у вас очень скромная зарплата»; «вас обрызгала машина, которая быстро промчалась мимо»; «по дороге на работу вы попали под сильный дождь» и т. п.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Обсуждение: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Трудно ли было найти положительные стороны в ситуациях? Что вы поняли для себя?</a:t>
            </a:r>
          </a:p>
          <a:p>
            <a:endParaRPr lang="ru-RU" dirty="0"/>
          </a:p>
        </p:txBody>
      </p:sp>
      <p:pic>
        <p:nvPicPr>
          <p:cNvPr id="58370" name="Picture 2" descr="http://vse-budet-horosho.su/images/234112412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429132"/>
            <a:ext cx="4179881" cy="2186078"/>
          </a:xfrm>
          <a:prstGeom prst="rect">
            <a:avLst/>
          </a:prstGeom>
          <a:noFill/>
        </p:spPr>
      </p:pic>
      <p:pic>
        <p:nvPicPr>
          <p:cNvPr id="58372" name="Picture 4" descr="https://s3.deti123.ru/prod/source/origin/photos/tales/7923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29132"/>
            <a:ext cx="2143140" cy="218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Упражнение «Мои Ресурсы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192" y="785794"/>
            <a:ext cx="461547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 descr="https://druzhniy-center.ru/wp-content/uploads/6/3/7/637a9684298d62757bf9e9ea85d16c76.jpeg"/>
          <p:cNvPicPr>
            <a:picLocks noChangeAspect="1" noChangeArrowheads="1"/>
          </p:cNvPicPr>
          <p:nvPr/>
        </p:nvPicPr>
        <p:blipFill>
          <a:blip r:embed="rId3"/>
          <a:srcRect l="6141" t="4913" r="7887"/>
          <a:stretch>
            <a:fillRect/>
          </a:stretch>
        </p:blipFill>
        <p:spPr bwMode="auto">
          <a:xfrm>
            <a:off x="214282" y="1357298"/>
            <a:ext cx="4345009" cy="3604248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42844" y="5715016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Попробуйте «пропустить» каждую Вашу потребность через подсказки от органов чувств.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БУКЛЕТ «Способы снятия стресса»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329642" cy="5019692"/>
          </a:xfrm>
        </p:spPr>
        <p:txBody>
          <a:bodyPr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Регулярное выполнение этих упражнений поможет правильно ориентироваться в собственных психических состояниях, управлять ими и достигать успеха в профессиональной деятельности при сравнительно небольших затратах нервно-психической энергии. В течение 3-5 минут, затраченных на выполнение упражнений, педагог сможет снять усталость и обрести состояние внутренней стабильности, уверенности в себе.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https://crosti.ru/patterns/00/18/9c/05_preview_5ddeaf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1643074" cy="1643074"/>
          </a:xfrm>
          <a:prstGeom prst="rect">
            <a:avLst/>
          </a:prstGeom>
          <a:noFill/>
        </p:spPr>
      </p:pic>
      <p:pic>
        <p:nvPicPr>
          <p:cNvPr id="61444" name="Picture 4" descr="https://www.learningprintable.com/wp-content/uploads/2019/09/Balloon-Colors-for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819271"/>
            <a:ext cx="2286017" cy="1670198"/>
          </a:xfrm>
          <a:prstGeom prst="rect">
            <a:avLst/>
          </a:prstGeom>
          <a:noFill/>
        </p:spPr>
      </p:pic>
      <p:pic>
        <p:nvPicPr>
          <p:cNvPr id="61446" name="Picture 6" descr="https://i.pinimg.com/originals/21/be/55/21be55bde2a887bc96260f8b31f4e65d.jpg"/>
          <p:cNvPicPr>
            <a:picLocks noChangeAspect="1" noChangeArrowheads="1"/>
          </p:cNvPicPr>
          <p:nvPr/>
        </p:nvPicPr>
        <p:blipFill>
          <a:blip r:embed="rId4"/>
          <a:srcRect l="11071" t="13776" r="25714" b="9693"/>
          <a:stretch>
            <a:fillRect/>
          </a:stretch>
        </p:blipFill>
        <p:spPr bwMode="auto">
          <a:xfrm>
            <a:off x="6357950" y="4825068"/>
            <a:ext cx="1928826" cy="1634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357298"/>
            <a:ext cx="7772400" cy="4572000"/>
          </a:xfrm>
        </p:spPr>
        <p:txBody>
          <a:bodyPr/>
          <a:lstStyle/>
          <a:p>
            <a:r>
              <a:rPr lang="ru-RU" dirty="0" smtClean="0"/>
              <a:t>Что нового узнали? </a:t>
            </a:r>
            <a:endParaRPr lang="ru-RU" dirty="0" smtClean="0"/>
          </a:p>
          <a:p>
            <a:r>
              <a:rPr lang="ru-RU" dirty="0" smtClean="0"/>
              <a:t>Над </a:t>
            </a:r>
            <a:r>
              <a:rPr lang="ru-RU" dirty="0" smtClean="0"/>
              <a:t>чем надо подумать?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будете использовать в дальнейшей жизни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для </a:t>
            </a:r>
            <a:r>
              <a:rPr lang="ru-RU" dirty="0" smtClean="0"/>
              <a:t>Вас было </a:t>
            </a:r>
            <a:r>
              <a:rPr lang="ru-RU" dirty="0" smtClean="0"/>
              <a:t>важно?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было трудно?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понравилось? </a:t>
            </a:r>
          </a:p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5137" t="15596" r="8268" b="32320"/>
          <a:stretch>
            <a:fillRect/>
          </a:stretch>
        </p:blipFill>
        <p:spPr bwMode="auto">
          <a:xfrm>
            <a:off x="1857356" y="4286256"/>
            <a:ext cx="5643602" cy="19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858312" cy="5429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стрессоустойчивости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это регулярная работа над собой, развитие личности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100" dirty="0" smtClean="0">
                <a:latin typeface="Arial" pitchFamily="34" charset="0"/>
                <a:cs typeface="Arial" pitchFamily="34" charset="0"/>
              </a:rPr>
              <a:t>Для повышения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стрессоустойчивости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и профилактики стрессов нужно работать над своим телом (питание, спорт, уход), над эмоциями (выход эмоций, повседневные радости,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хобби),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над разумом (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самопринятие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и любовь к себе, регулярное развитие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100" dirty="0" smtClean="0">
                <a:latin typeface="Arial" pitchFamily="34" charset="0"/>
                <a:cs typeface="Arial" pitchFamily="34" charset="0"/>
              </a:rPr>
              <a:t>Чаще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используйте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эмоции: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интерес, радость, нежность, удовлетворение, спокойствие, сочувствие, удивление, восторг, умиление,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восхищение…</a:t>
            </a:r>
          </a:p>
          <a:p>
            <a:pPr>
              <a:buNone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Любите, берегите и принимайте себя! Будьте здоровы и счастливы!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000660" cy="34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https://courses24.net/wp-content/uploads/2021/07/magiya-ap-156-ya-lyublyu-sebya-alyona-polyn_60f00324c4a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00570"/>
            <a:ext cx="1938305" cy="19411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214950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«Стресса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следует избегать, ибо полная свобода от стресса означает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смерть.»</a:t>
            </a:r>
            <a:endParaRPr lang="ru-RU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Ганс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Селье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создатель учения о стрессе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Игра </a:t>
            </a:r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«Алексей, апельсин, Амстердам»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643998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Имя участника,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Любимая еда/блюдо на первую букву имени участника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Город на первую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букву имени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Без повторов в пунктах 2 и 3!!!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Игра-диагностика «Живая диаграмма»</a:t>
            </a:r>
            <a: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ваш ответ на вопрос «да», вы делаете шаг вперед, если «нет» – остаетесь на месте.</a:t>
            </a:r>
          </a:p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3724284" cy="37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Давайте вспомним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643998" cy="494825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Стресс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(давление, нажим)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состояние напряжения, возникающее в результате действия сильного раздражителя необычной ситуации.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Дистресс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действие негативных эмоций в ситуациях горя, несчастья, болезни, снижает сопротивляемость организма к неблагоприятным факторам среды, истощает человека, мешает ему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мобилизоваться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Эустресс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действие положительных эмоций, вдохновения, творческого озарения, любви, когда за плечами будто крылья вырастают.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1534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Всех людей условно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делят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группы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Первая группа -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«черепахи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 - те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кто плохо переносит шум,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спешку. Они не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могут эффективно работать, если рядом кто-то есть, если результаты их труда очень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ждут; предпочитают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покой, тишину, стремятся работать в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одиночеств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Вторая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группа - «скаковые лошади»,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плохо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реагируют на недостаток раздражителей, монотонную деятельность, ограничения в контактах. Этих людей раздражает тишина, они любят работать с включенным приемником или телевизором. Если на выполнение задания остается мало времени или кто-то очень ждет результаты их работы, они лучше концентрируют внимание, скорее действуют.</a:t>
            </a:r>
          </a:p>
          <a:p>
            <a:endParaRPr lang="ru-RU" dirty="0"/>
          </a:p>
        </p:txBody>
      </p:sp>
      <p:pic>
        <p:nvPicPr>
          <p:cNvPr id="37890" name="Picture 2" descr="https://png.pngtree.com/png-vector/20220701/ourmid/pngtree-race-horse-print-only-vectors-png-image_54018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320976" cy="1968592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t="19022" b="23912"/>
          <a:stretch>
            <a:fillRect/>
          </a:stretch>
        </p:blipFill>
        <p:spPr bwMode="auto">
          <a:xfrm>
            <a:off x="1071538" y="2285992"/>
            <a:ext cx="32548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Причины стресса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643998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группа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причин – те, что связаны с межличностными отношениями.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группа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причин стресса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те, что связаны с окружающей средой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группа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причин стресса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связана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 вредными привычками.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группа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причин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связана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 профессиональной деятельностью.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Упражнение «Советы для преодоления стресса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каждый 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действенному совету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преодолению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стресса, проверенному Вами жизненным опытом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s://fswho.fra1.cdn.digitaloceanspaces.com/text_task_result/1597486598T0Y6Sju1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84856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Звуковая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86874" cy="509113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Звуковая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гимнастика действует по принципу вибрационного массажа с тренировкой дыхательной мускулатуры и диафрагмы. Разные звуки порождают разные вибрации, которые влияют на наше самочувствие.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Звук "О"– воздействует на сердце, легкие;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Звуки "Я", "М"– воздействуют на работу всего организма;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Звук "ХА"– помогает повысить настроение.</a:t>
            </a:r>
          </a:p>
          <a:p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44" y="5143512"/>
            <a:ext cx="885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«Голосовая разрядка»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выдох, затем медленно глубокий вдох и задержать дыхание. На выдохе издать резкий звук "Ух!"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2"/>
              </a:rPr>
              <a:t>Аутогенная тренировка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4572000"/>
          </a:xfrm>
        </p:spPr>
        <p:txBody>
          <a:bodyPr/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Настрой на работу: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 с радостью иду на работу. Я люблю свою работу. Она является высшим смыслом моей жизни".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Настрой в течение рабочего дня: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 очень люблю свою работу, она доставляет мне огромное наслаждение и наполняет мою жизнь радостью постоянных побед и большим смыслом".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671</Words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Скажи стрессу нет!</vt:lpstr>
      <vt:lpstr>   Игра «Алексей, апельсин, Амстердам» </vt:lpstr>
      <vt:lpstr>Игра-диагностика «Живая диаграмма» </vt:lpstr>
      <vt:lpstr>Давайте вспомним</vt:lpstr>
      <vt:lpstr>Всех людей условно делят на 2 группы </vt:lpstr>
      <vt:lpstr>Причины стресса </vt:lpstr>
      <vt:lpstr>Упражнение «Советы для преодоления стресса» </vt:lpstr>
      <vt:lpstr>Звуковая гимнастика </vt:lpstr>
      <vt:lpstr>Аутогенная тренировка </vt:lpstr>
      <vt:lpstr>Упражнение «Калоши счастья» </vt:lpstr>
      <vt:lpstr>Упражнение «Мои Ресурсы»  </vt:lpstr>
      <vt:lpstr>БУКЛЕТ «Способы снятия стресса»  </vt:lpstr>
      <vt:lpstr>Рефлексия</vt:lpstr>
      <vt:lpstr>Заключение</vt:lpstr>
      <vt:lpstr>Любите, берегите и принимайте себя! Будьте здоровы и счастливы!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стрессу нет!</dc:title>
  <dc:creator>root</dc:creator>
  <cp:lastModifiedBy>root</cp:lastModifiedBy>
  <cp:revision>27</cp:revision>
  <dcterms:created xsi:type="dcterms:W3CDTF">2022-12-19T00:49:50Z</dcterms:created>
  <dcterms:modified xsi:type="dcterms:W3CDTF">2022-12-19T02:16:40Z</dcterms:modified>
</cp:coreProperties>
</file>