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10" r:id="rId3"/>
    <p:sldId id="311" r:id="rId4"/>
    <p:sldId id="294" r:id="rId5"/>
    <p:sldId id="299" r:id="rId6"/>
    <p:sldId id="300" r:id="rId7"/>
    <p:sldId id="296" r:id="rId8"/>
    <p:sldId id="302" r:id="rId9"/>
    <p:sldId id="303" r:id="rId10"/>
    <p:sldId id="304" r:id="rId11"/>
    <p:sldId id="297" r:id="rId12"/>
    <p:sldId id="301" r:id="rId13"/>
    <p:sldId id="306" r:id="rId14"/>
    <p:sldId id="298" r:id="rId15"/>
    <p:sldId id="307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99"/>
    <a:srgbClr val="00CC00"/>
    <a:srgbClr val="FF6600"/>
    <a:srgbClr val="6666FF"/>
    <a:srgbClr val="6699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F0232-69BB-40C7-ACF0-0EEF3C8B0CFE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DB74A-059D-42FD-9E96-E23C4113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C01287-EF16-4FB7-9424-E1566C731F4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FDE1F2-E9FA-49AF-824F-4BE04EC123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92882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Задания, направленные на формирование УУД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utors - Dneprodzerzhinsk Teachers - Dneprodzerzhinsk. Стран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35153"/>
            <a:ext cx="6500858" cy="4722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Решите математический ребус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ugarova24.ucoz.ru/rebus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6286544" cy="2453285"/>
          </a:xfrm>
          <a:prstGeom prst="rect">
            <a:avLst/>
          </a:prstGeom>
          <a:noFill/>
        </p:spPr>
      </p:pic>
      <p:pic>
        <p:nvPicPr>
          <p:cNvPr id="32772" name="Picture 4" descr="http://allforchildren.ru/rebus/rebus10/10-0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14818"/>
            <a:ext cx="5947259" cy="2376491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034" y="4929198"/>
            <a:ext cx="2000264" cy="857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715140" y="2428868"/>
            <a:ext cx="2214578" cy="64294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Отрезок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358246" cy="3929090"/>
          </a:xfrm>
        </p:spPr>
        <p:txBody>
          <a:bodyPr>
            <a:normAutofit fontScale="92500" lnSpcReduction="10000"/>
          </a:bodyPr>
          <a:lstStyle/>
          <a:p>
            <a:pPr marL="179388" indent="-179388" defTabSz="179388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«Преднамеренные ошибки»;</a:t>
            </a:r>
          </a:p>
          <a:p>
            <a:pPr marL="179388" indent="-179388" defTabSz="179388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поиск информации в предложенных источниках;</a:t>
            </a:r>
          </a:p>
          <a:p>
            <a:pPr marL="179388" indent="-179388" defTabSz="179388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взаимоконтроль;</a:t>
            </a:r>
          </a:p>
          <a:p>
            <a:pPr marL="179388" indent="-179388" defTabSz="179388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диспут;</a:t>
            </a:r>
          </a:p>
          <a:p>
            <a:pPr marL="179388" indent="-179388" defTabSz="179388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«Ищу ошибку»;</a:t>
            </a:r>
          </a:p>
          <a:p>
            <a:pPr marL="179388" indent="-179388" defTabSz="179388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контрольный опрос на определенную проблему.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d180d0b8d181d183d0bdd0bed0ba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43702" y="2357430"/>
            <a:ext cx="2071702" cy="258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58246" cy="4929222"/>
          </a:xfrm>
        </p:spPr>
        <p:txBody>
          <a:bodyPr>
            <a:normAutofit lnSpcReduction="10000"/>
          </a:bodyPr>
          <a:lstStyle/>
          <a:p>
            <a:pPr marL="3175" indent="-3175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Незнайка решил выражения, но в некоторых допустил ошибки. Найти ошибки и спиши выражения в тетрадь.</a:t>
            </a:r>
          </a:p>
          <a:p>
            <a:pPr marL="3175" indent="-3175">
              <a:buNone/>
            </a:pPr>
            <a:endParaRPr lang="ru-RU" sz="11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22313" indent="-3175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15+30=45</a:t>
            </a:r>
          </a:p>
          <a:p>
            <a:pPr marL="722313" indent="-3175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18-7=11</a:t>
            </a:r>
          </a:p>
          <a:p>
            <a:pPr marL="722313" indent="-3175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18+8= 32</a:t>
            </a:r>
          </a:p>
          <a:p>
            <a:pPr marL="722313" indent="-3175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45-7=38</a:t>
            </a:r>
          </a:p>
          <a:p>
            <a:pPr marL="722313" indent="-3175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14+25=38</a:t>
            </a:r>
          </a:p>
          <a:p>
            <a:pPr marL="722313" indent="-3175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80-40=40</a:t>
            </a:r>
          </a:p>
          <a:p>
            <a:pPr marL="722313" indent="-3175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17+34=52</a:t>
            </a:r>
          </a:p>
          <a:p>
            <a:endParaRPr lang="ru-RU" dirty="0"/>
          </a:p>
        </p:txBody>
      </p:sp>
      <p:pic>
        <p:nvPicPr>
          <p:cNvPr id="4" name="Picture 4" descr="http://ua.convdocs.org/pars_docs/refs/146/145146/145146_html_21a89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643050"/>
            <a:ext cx="2286016" cy="471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472486" cy="14287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Восстановите цепочки вычисления.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проверки отдайте товарищу по парте.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megaobuchalka.ru/imgbaza/baza3/184885744237.files/image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7"/>
            <a:ext cx="6929486" cy="380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429684" cy="307183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задание партнеру;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 на работу товарища;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 по составлению кроссвордов;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«Подготовь рассказ на тему…»;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«Объясни …».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d180d0b8d181d183d0bdd0bed0ba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929322" y="3500438"/>
            <a:ext cx="2428892" cy="302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8676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1. Придумай и запиши рассказ про путешествие цифр.</a:t>
            </a:r>
            <a:endParaRPr lang="ru-RU" dirty="0"/>
          </a:p>
        </p:txBody>
      </p:sp>
      <p:pic>
        <p:nvPicPr>
          <p:cNvPr id="4" name="Picture 2" descr="http://s4.pic4you.ru/y2014/08-13/12216/45439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86058"/>
            <a:ext cx="3044898" cy="3714776"/>
          </a:xfrm>
          <a:prstGeom prst="rect">
            <a:avLst/>
          </a:prstGeom>
          <a:noFill/>
        </p:spPr>
      </p:pic>
      <p:pic>
        <p:nvPicPr>
          <p:cNvPr id="29698" name="Picture 2" descr="http://imgs.inkfrog.com/pix/yourtechno/YGA414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0372"/>
            <a:ext cx="4143404" cy="3079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2571768"/>
          </a:xfrm>
        </p:spPr>
        <p:txBody>
          <a:bodyPr>
            <a:normAutofit lnSpcReduction="10000"/>
          </a:bodyPr>
          <a:lstStyle/>
          <a:p>
            <a:pPr marL="3175" indent="-3175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а) Разбить класс на группы и предложить составить кроссворд по теме: «Геометрические фигуры». После чего группы обмениваются кроссвордами, выполняют его и делают вывод о том, какая группа наиболее полно отразила понятия данной темы.</a:t>
            </a:r>
          </a:p>
          <a:p>
            <a:pPr marL="3175" indent="-3175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Либо дать готовый кроссворд на эту же тему для решения на уроке по парам. После этого учащиеся обмениваются работами с другой парой и осуществляют взаимопроверку.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5" descr="C:\Users\Иван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2357454" cy="2989728"/>
          </a:xfrm>
          <a:prstGeom prst="rect">
            <a:avLst/>
          </a:prstGeom>
          <a:noFill/>
        </p:spPr>
      </p:pic>
      <p:pic>
        <p:nvPicPr>
          <p:cNvPr id="2051" name="Picture 3" descr="C:\Users\Иван\Desktop\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00372"/>
            <a:ext cx="5538796" cy="3613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flipH="1">
            <a:off x="259253" y="3074384"/>
            <a:ext cx="4143404" cy="321471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широком значении определяется как умение учиться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flipH="1">
            <a:off x="4786314" y="3071810"/>
            <a:ext cx="4143404" cy="321471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узком значении - совокупность способов действия учащегося</a:t>
            </a:r>
            <a:endParaRPr lang="ru-RU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142424">
            <a:off x="2024879" y="2028455"/>
            <a:ext cx="355195" cy="1086579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9989721">
            <a:off x="6884917" y="2017355"/>
            <a:ext cx="350730" cy="115225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1785918" y="357166"/>
            <a:ext cx="5643602" cy="221457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flipH="1">
            <a:off x="1928794" y="2500306"/>
            <a:ext cx="5429288" cy="200026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  <a:endParaRPr lang="ru-RU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flipH="1">
            <a:off x="428596" y="4429132"/>
            <a:ext cx="3357586" cy="200026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Личностные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flipH="1">
            <a:off x="4857752" y="4500570"/>
            <a:ext cx="4071966" cy="214314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flipH="1">
            <a:off x="5429256" y="285728"/>
            <a:ext cx="3500462" cy="207170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Регулятивные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flipH="1">
            <a:off x="285720" y="214290"/>
            <a:ext cx="4581556" cy="220503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2654187">
            <a:off x="6344243" y="2095212"/>
            <a:ext cx="315597" cy="810186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8990812">
            <a:off x="2537144" y="2160738"/>
            <a:ext cx="283499" cy="79194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641208">
            <a:off x="6534904" y="4028015"/>
            <a:ext cx="274171" cy="587921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553034">
            <a:off x="2414376" y="4036665"/>
            <a:ext cx="313215" cy="64205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349378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проектах;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подведение итогов урока;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творческие задания, имеющие практическое применение;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самооценка событий.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УУД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d180d0b8d181d183d0bdd0bed0ba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00694" y="3500438"/>
            <a:ext cx="2428892" cy="302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135732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Найдите значения выражений и раскрасьте цветок в определенном цвете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42910" y="1928802"/>
            <a:ext cx="3186106" cy="46367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красный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 желтый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23 - оранжевый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27 - голубой</a:t>
            </a:r>
          </a:p>
          <a:p>
            <a:pPr marL="0" indent="0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41 - черный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53 - фиолетовый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58 - синий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81 - зеленый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85 - розовый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96 - коричневый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084"/>
          <a:stretch/>
        </p:blipFill>
        <p:spPr>
          <a:xfrm>
            <a:off x="4643438" y="1989085"/>
            <a:ext cx="3929090" cy="4868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6446" y="3357562"/>
            <a:ext cx="142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14+27=</a:t>
            </a:r>
            <a:endParaRPr lang="ru-RU" sz="2400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3286148"/>
          </a:xfrm>
        </p:spPr>
        <p:txBody>
          <a:bodyPr/>
          <a:lstStyle/>
          <a:p>
            <a:pPr marL="3175" indent="-3175"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Придумайте и нарисуйте свою геометрическую фигуру. Дайте ей название. </a:t>
            </a:r>
          </a:p>
          <a:p>
            <a:pPr marL="3175" indent="-3175"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Подумайте, можно ли в вашей фигуре выделить квадрат, прямоугольник, круг, треугольник. Определите границы фигур пунктиром.</a:t>
            </a:r>
          </a:p>
          <a:p>
            <a:endParaRPr lang="ru-RU" dirty="0"/>
          </a:p>
        </p:txBody>
      </p:sp>
      <p:pic>
        <p:nvPicPr>
          <p:cNvPr id="1026" name="Picture 2" descr="http://classicbus.ru/default/image/aHR0cDovLzEyMjAxMi5pbWdiYi5ydS91c2VyLzgvODU4NjQvMS85MGM3YTY2ZDk1ZWNlNjI4YmYxOTFlMWJjMjg1YzkwYi5qcGc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857628"/>
            <a:ext cx="3153195" cy="2768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15370" cy="4000528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отличия»;</a:t>
            </a:r>
          </a:p>
          <a:p>
            <a:pPr marL="0" indent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«Поиск лишнего»;</a:t>
            </a:r>
          </a:p>
          <a:p>
            <a:pPr marL="0" indent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«Лабиринты»;</a:t>
            </a:r>
          </a:p>
          <a:p>
            <a:pPr marL="0" indent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«Цепочки»;</a:t>
            </a:r>
          </a:p>
          <a:p>
            <a:pPr marL="0" indent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составления схем-опор;</a:t>
            </a:r>
          </a:p>
          <a:p>
            <a:pPr marL="0" indent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ребусы;</a:t>
            </a:r>
          </a:p>
          <a:p>
            <a:pPr marL="0" indent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разными видами таблиц;</a:t>
            </a:r>
          </a:p>
          <a:p>
            <a:pPr marL="0" indent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составления и распознавание диаграмм;</a:t>
            </a:r>
          </a:p>
          <a:p>
            <a:pPr marL="0" indent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со словарями.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d180d0b8d181d183d0bdd0bed0ba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215074" y="1857364"/>
            <a:ext cx="2071702" cy="258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86808" cy="128588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Зачеркните лишнюю фигуру и объясните, почему она лишняя. </a:t>
            </a:r>
          </a:p>
          <a:p>
            <a:pPr algn="ctr"/>
            <a:endParaRPr lang="ru-RU" dirty="0"/>
          </a:p>
        </p:txBody>
      </p:sp>
      <p:pic>
        <p:nvPicPr>
          <p:cNvPr id="34824" name="Picture 8" descr="http://www.iconsdb.com/icons/download/yellow/triangle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857628"/>
            <a:ext cx="2286016" cy="2286017"/>
          </a:xfrm>
          <a:prstGeom prst="rect">
            <a:avLst/>
          </a:prstGeom>
          <a:noFill/>
        </p:spPr>
      </p:pic>
      <p:pic>
        <p:nvPicPr>
          <p:cNvPr id="8" name="Picture 8" descr="http://www.iconsdb.com/icons/download/yellow/triangle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2286016" cy="2286017"/>
          </a:xfrm>
          <a:prstGeom prst="rect">
            <a:avLst/>
          </a:prstGeom>
          <a:noFill/>
        </p:spPr>
      </p:pic>
      <p:pic>
        <p:nvPicPr>
          <p:cNvPr id="34826" name="Picture 10" descr="http://img-fotki.yandex.ru/get/3206/fullerr.0/0_1b40e_78d71f39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14620"/>
            <a:ext cx="2571768" cy="2077990"/>
          </a:xfrm>
          <a:prstGeom prst="rect">
            <a:avLst/>
          </a:prstGeom>
          <a:noFill/>
        </p:spPr>
      </p:pic>
      <p:pic>
        <p:nvPicPr>
          <p:cNvPr id="34828" name="Picture 12" descr="http://go32.ru/uploads/posts/2012-10/1351593561_gelti-kvadr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786058"/>
            <a:ext cx="1857388" cy="1888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4143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Решите уравнения и расшифруйте полученное слово</a:t>
            </a:r>
          </a:p>
          <a:p>
            <a:pPr marL="0" indent="0">
              <a:buNone/>
            </a:pPr>
            <a:endParaRPr lang="ru-RU" sz="11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32:х=8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у*5=60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х:6=9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8+х=65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х-32=24</a:t>
            </a:r>
          </a:p>
          <a:p>
            <a:endParaRPr lang="ru-RU" dirty="0"/>
          </a:p>
        </p:txBody>
      </p:sp>
      <p:pic>
        <p:nvPicPr>
          <p:cNvPr id="4" name="Picture 4" descr="C:\Users\Иван\Desktop\5468267-Schoolboy-at-homework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3243560" cy="4652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523226"/>
      </a:hlink>
      <a:folHlink>
        <a:srgbClr val="560F0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731</TotalTime>
  <Words>378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Задания, направленные на формирование УУД</vt:lpstr>
      <vt:lpstr>Слайд 2</vt:lpstr>
      <vt:lpstr>Слайд 3</vt:lpstr>
      <vt:lpstr>Личностные УУД</vt:lpstr>
      <vt:lpstr>1. Найдите значения выражений и раскрасьте цветок в определенном цвете</vt:lpstr>
      <vt:lpstr>Слайд 6</vt:lpstr>
      <vt:lpstr>Познавательные УУД</vt:lpstr>
      <vt:lpstr>Слайд 8</vt:lpstr>
      <vt:lpstr>Слайд 9</vt:lpstr>
      <vt:lpstr>3. Решите математический ребус </vt:lpstr>
      <vt:lpstr>Регулятивные УУД</vt:lpstr>
      <vt:lpstr>Слайд 12</vt:lpstr>
      <vt:lpstr>2. Восстановите цепочки вычисления.  Для проверки отдайте товарищу по парте.</vt:lpstr>
      <vt:lpstr>Коммуникативные УУД</vt:lpstr>
      <vt:lpstr>1. Придумай и запиши рассказ про путешествие цифр.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в пределах 20</dc:title>
  <dc:creator>Иван Алулов</dc:creator>
  <cp:lastModifiedBy>Иван Алулов</cp:lastModifiedBy>
  <cp:revision>79</cp:revision>
  <dcterms:created xsi:type="dcterms:W3CDTF">2016-02-29T14:54:59Z</dcterms:created>
  <dcterms:modified xsi:type="dcterms:W3CDTF">2016-04-25T16:23:31Z</dcterms:modified>
</cp:coreProperties>
</file>