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63" r:id="rId5"/>
    <p:sldId id="265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48674-A2BD-4DC1-A3A5-DC2DB708F87E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6D31A-CC19-49E4-91CB-59CF8CA41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sz="5400" b="1" dirty="0">
                <a:latin typeface="Berlin Sans FB" pitchFamily="34" charset="0"/>
              </a:rPr>
              <a:t> </a:t>
            </a:r>
            <a:r>
              <a:rPr lang="en-US" sz="5400" b="1" dirty="0" smtClean="0">
                <a:latin typeface="Berlin Sans FB" pitchFamily="34" charset="0"/>
              </a:rPr>
              <a:t>      people         </a:t>
            </a:r>
            <a:r>
              <a:rPr lang="en-US" sz="6000" b="1" dirty="0" smtClean="0">
                <a:solidFill>
                  <a:srgbClr val="FF0000"/>
                </a:solidFill>
                <a:latin typeface="Arial Rounded MT Bold" pitchFamily="34" charset="0"/>
              </a:rPr>
              <a:t>on the</a:t>
            </a:r>
            <a:endParaRPr lang="en-US" sz="7200" b="1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en-US" sz="7200" b="1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7200" b="1" dirty="0" smtClean="0">
                <a:solidFill>
                  <a:srgbClr val="FF0000"/>
                </a:solidFill>
                <a:latin typeface="Arial Rounded MT Bold" pitchFamily="34" charset="0"/>
              </a:rPr>
              <a:t>       </a:t>
            </a:r>
            <a:r>
              <a:rPr lang="en-US" sz="8000" b="1" dirty="0" smtClean="0">
                <a:solidFill>
                  <a:srgbClr val="00B050"/>
                </a:solidFill>
                <a:latin typeface="Baskerville Old Face" pitchFamily="18" charset="0"/>
              </a:rPr>
              <a:t>live      </a:t>
            </a:r>
            <a:r>
              <a:rPr lang="en-US" sz="8000" b="1" dirty="0" smtClean="0">
                <a:solidFill>
                  <a:srgbClr val="7030A0"/>
                </a:solidFill>
                <a:latin typeface="Algerian" pitchFamily="82" charset="0"/>
              </a:rPr>
              <a:t>will</a:t>
            </a:r>
          </a:p>
          <a:p>
            <a:pPr>
              <a:buNone/>
            </a:pPr>
            <a:r>
              <a:rPr lang="en-US" sz="7200" b="1" dirty="0" smtClean="0">
                <a:solidFill>
                  <a:srgbClr val="FF0000"/>
                </a:solidFill>
              </a:rPr>
              <a:t>       </a:t>
            </a:r>
            <a:r>
              <a:rPr lang="en-US" sz="8000" b="1" dirty="0" smtClean="0">
                <a:solidFill>
                  <a:srgbClr val="0070C0"/>
                </a:solidFill>
              </a:rPr>
              <a:t>moon </a:t>
            </a:r>
            <a:r>
              <a:rPr lang="en-US" sz="7200" b="1" dirty="0" smtClean="0">
                <a:solidFill>
                  <a:srgbClr val="0070C0"/>
                </a:solidFill>
              </a:rPr>
              <a:t>     </a:t>
            </a:r>
            <a:r>
              <a:rPr lang="en-US" sz="7200" b="1" dirty="0" smtClean="0"/>
              <a:t>?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en-US" sz="4000" b="1" dirty="0" smtClean="0"/>
              <a:t>            </a:t>
            </a:r>
            <a:r>
              <a:rPr lang="en-US" sz="7100" b="1" dirty="0" smtClean="0">
                <a:solidFill>
                  <a:srgbClr val="FF0000"/>
                </a:solidFill>
              </a:rPr>
              <a:t> </a:t>
            </a:r>
            <a:r>
              <a:rPr lang="en-US" sz="8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in the</a:t>
            </a:r>
            <a:r>
              <a:rPr lang="en-US" sz="7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     </a:t>
            </a:r>
            <a:r>
              <a:rPr lang="en-US" sz="7100" b="1" dirty="0" smtClean="0">
                <a:solidFill>
                  <a:srgbClr val="FF0000"/>
                </a:solidFill>
              </a:rPr>
              <a:t>         </a:t>
            </a:r>
            <a:r>
              <a:rPr lang="en-US" sz="7100" b="1" dirty="0" smtClean="0">
                <a:solidFill>
                  <a:srgbClr val="0070C0"/>
                </a:solidFill>
                <a:latin typeface="Forte" pitchFamily="66" charset="0"/>
              </a:rPr>
              <a:t>will</a:t>
            </a:r>
          </a:p>
          <a:p>
            <a:pPr>
              <a:buNone/>
            </a:pPr>
            <a:endParaRPr lang="en-US" sz="7100" b="1" dirty="0" smtClean="0">
              <a:solidFill>
                <a:srgbClr val="0070C0"/>
              </a:solidFill>
              <a:latin typeface="Forte" pitchFamily="66" charset="0"/>
            </a:endParaRPr>
          </a:p>
          <a:p>
            <a:pPr>
              <a:buNone/>
            </a:pPr>
            <a:r>
              <a:rPr lang="en-US" sz="5800" b="1" dirty="0">
                <a:solidFill>
                  <a:srgbClr val="7030A0"/>
                </a:solidFill>
                <a:latin typeface="Algerian" pitchFamily="82" charset="0"/>
              </a:rPr>
              <a:t> </a:t>
            </a:r>
            <a:r>
              <a:rPr lang="en-US" sz="5800" b="1" dirty="0" smtClean="0">
                <a:solidFill>
                  <a:srgbClr val="7030A0"/>
                </a:solidFill>
                <a:latin typeface="Algerian" pitchFamily="82" charset="0"/>
              </a:rPr>
              <a:t>       </a:t>
            </a:r>
            <a:r>
              <a:rPr lang="en-US" sz="5600" b="1" dirty="0" smtClean="0">
                <a:solidFill>
                  <a:srgbClr val="7030A0"/>
                </a:solidFill>
                <a:latin typeface="Algerian" pitchFamily="82" charset="0"/>
              </a:rPr>
              <a:t> </a:t>
            </a:r>
            <a:r>
              <a:rPr lang="en-US" sz="6400" b="1" dirty="0" smtClean="0">
                <a:solidFill>
                  <a:srgbClr val="7030A0"/>
                </a:solidFill>
                <a:latin typeface="Algerian" pitchFamily="82" charset="0"/>
              </a:rPr>
              <a:t>we</a:t>
            </a:r>
            <a:r>
              <a:rPr lang="en-US" sz="5600" b="1" dirty="0" smtClean="0">
                <a:solidFill>
                  <a:srgbClr val="7030A0"/>
                </a:solidFill>
                <a:latin typeface="Algerian" pitchFamily="82" charset="0"/>
              </a:rPr>
              <a:t>             </a:t>
            </a:r>
            <a:r>
              <a:rPr lang="en-US" sz="7700" b="1" dirty="0" smtClean="0">
                <a:solidFill>
                  <a:srgbClr val="00B050"/>
                </a:solidFill>
                <a:latin typeface="Agency FB" pitchFamily="34" charset="0"/>
              </a:rPr>
              <a:t>in rockets  </a:t>
            </a:r>
          </a:p>
          <a:p>
            <a:pPr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            </a:t>
            </a:r>
          </a:p>
          <a:p>
            <a:pPr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           </a:t>
            </a:r>
            <a:r>
              <a:rPr lang="en-US" sz="5800" b="1" dirty="0" smtClean="0">
                <a:latin typeface="Forte" pitchFamily="66" charset="0"/>
              </a:rPr>
              <a:t> </a:t>
            </a:r>
            <a:r>
              <a:rPr lang="en-US" sz="8500" b="1" dirty="0" smtClean="0">
                <a:latin typeface="Forte" pitchFamily="66" charset="0"/>
              </a:rPr>
              <a:t>future</a:t>
            </a:r>
            <a:r>
              <a:rPr lang="en-US" sz="6500" b="1" dirty="0" smtClean="0">
                <a:latin typeface="Forte" pitchFamily="66" charset="0"/>
              </a:rPr>
              <a:t> </a:t>
            </a:r>
            <a:r>
              <a:rPr lang="en-US" sz="5800" b="1" dirty="0" smtClean="0">
                <a:latin typeface="Forte" pitchFamily="66" charset="0"/>
              </a:rPr>
              <a:t>  </a:t>
            </a:r>
          </a:p>
          <a:p>
            <a:pPr>
              <a:buNone/>
            </a:pPr>
            <a:r>
              <a:rPr lang="en-US" sz="5400" b="1" dirty="0" smtClean="0">
                <a:latin typeface="Bernard MT Condensed" pitchFamily="18" charset="0"/>
              </a:rPr>
              <a:t>                                </a:t>
            </a:r>
            <a:r>
              <a:rPr lang="en-US" sz="6500" b="1" dirty="0" smtClean="0">
                <a:solidFill>
                  <a:schemeClr val="accent6">
                    <a:lumMod val="50000"/>
                  </a:schemeClr>
                </a:solidFill>
                <a:latin typeface="Bernard MT Condensed" pitchFamily="18" charset="0"/>
              </a:rPr>
              <a:t>travel</a:t>
            </a:r>
            <a:endParaRPr lang="ru-RU" sz="65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590465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5400" dirty="0" smtClean="0">
                <a:solidFill>
                  <a:srgbClr val="C00000"/>
                </a:solidFill>
                <a:latin typeface="Broadway" pitchFamily="82" charset="0"/>
              </a:rPr>
              <a:t>to different     </a:t>
            </a: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soon</a:t>
            </a:r>
          </a:p>
          <a:p>
            <a:pPr algn="l"/>
            <a:r>
              <a:rPr lang="en-US" sz="6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  <a:cs typeface="Arial" pitchFamily="34" charset="0"/>
              </a:rPr>
              <a:t>will       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yesterday</a:t>
            </a:r>
          </a:p>
          <a:p>
            <a:pPr algn="l"/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lgerian" pitchFamily="82" charset="0"/>
                <a:cs typeface="Arial" pitchFamily="34" charset="0"/>
              </a:rPr>
              <a:t>travel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latin typeface="Bahnschrift Light Condensed" pitchFamily="34" charset="0"/>
                <a:cs typeface="Arial" pitchFamily="34" charset="0"/>
              </a:rPr>
              <a:t>                  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latin typeface="Bahnschrift Light Condensed" pitchFamily="34" charset="0"/>
                <a:cs typeface="Arial" pitchFamily="34" charset="0"/>
              </a:rPr>
              <a:t>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latin typeface="Berlin Sans FB" pitchFamily="34" charset="0"/>
                <a:cs typeface="Arial" pitchFamily="34" charset="0"/>
              </a:rPr>
              <a:t>we</a:t>
            </a:r>
          </a:p>
          <a:p>
            <a:pPr algn="l"/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latin typeface="Berlin Sans FB" pitchFamily="34" charset="0"/>
                <a:cs typeface="Arial" pitchFamily="34" charset="0"/>
              </a:rPr>
              <a:t>               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Bahnschrift Light Condensed" pitchFamily="34" charset="0"/>
                <a:cs typeface="Arial" pitchFamily="34" charset="0"/>
              </a:rPr>
              <a:t> planets 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latin typeface="Bahnschrift Light Condensed" pitchFamily="34" charset="0"/>
                <a:cs typeface="Arial" pitchFamily="34" charset="0"/>
              </a:rPr>
              <a:t>?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Bahnschrift Light Condensed" pitchFamily="34" charset="0"/>
                <a:cs typeface="Arial" pitchFamily="34" charset="0"/>
              </a:rPr>
              <a:t> </a:t>
            </a:r>
            <a:endParaRPr lang="ru-RU" sz="6000" dirty="0">
              <a:solidFill>
                <a:srgbClr val="FFFF00"/>
              </a:solidFill>
              <a:latin typeface="Bahnschrift Light Condense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Algerian" pitchFamily="82" charset="0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Algerian" pitchFamily="82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Algerian" pitchFamily="82" charset="0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Algerian" pitchFamily="82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Algerian" pitchFamily="82" charset="0"/>
            </a:endParaRPr>
          </a:p>
          <a:p>
            <a:pPr>
              <a:buNone/>
            </a:pPr>
            <a:r>
              <a:rPr lang="en-US" sz="24000" dirty="0" smtClean="0">
                <a:solidFill>
                  <a:srgbClr val="FF0000"/>
                </a:solidFill>
                <a:latin typeface="Algerian" pitchFamily="82" charset="0"/>
              </a:rPr>
              <a:t>  </a:t>
            </a:r>
            <a:r>
              <a:rPr lang="en-US" sz="24000" dirty="0" smtClean="0">
                <a:solidFill>
                  <a:srgbClr val="FF0000"/>
                </a:solidFill>
                <a:latin typeface="Algerian" pitchFamily="82" charset="0"/>
              </a:rPr>
              <a:t>          </a:t>
            </a:r>
            <a:r>
              <a:rPr lang="en-US" sz="24000" dirty="0" smtClean="0">
                <a:solidFill>
                  <a:srgbClr val="FF0000"/>
                </a:solidFill>
                <a:latin typeface="Algerian" pitchFamily="82" charset="0"/>
              </a:rPr>
              <a:t>in space</a:t>
            </a:r>
            <a:endParaRPr lang="en-US" dirty="0" smtClean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r>
              <a:rPr lang="en-US" sz="28800" b="1" dirty="0" smtClean="0">
                <a:solidFill>
                  <a:srgbClr val="002060"/>
                </a:solidFill>
                <a:latin typeface="Bahnschrift Light" pitchFamily="34" charset="0"/>
              </a:rPr>
              <a:t> </a:t>
            </a:r>
            <a:r>
              <a:rPr lang="en-US" sz="28800" b="1" dirty="0" smtClean="0">
                <a:solidFill>
                  <a:srgbClr val="002060"/>
                </a:solidFill>
                <a:latin typeface="Bahnschrift Light" pitchFamily="34" charset="0"/>
              </a:rPr>
              <a:t>    </a:t>
            </a:r>
            <a:r>
              <a:rPr lang="en-US" sz="2800" dirty="0" smtClean="0">
                <a:solidFill>
                  <a:srgbClr val="FF0000"/>
                </a:solidFill>
                <a:latin typeface="Bahnschrift Light" pitchFamily="34" charset="0"/>
              </a:rPr>
              <a:t> </a:t>
            </a:r>
            <a:r>
              <a:rPr lang="en-US" sz="28800" dirty="0" smtClean="0">
                <a:solidFill>
                  <a:srgbClr val="7030A0"/>
                </a:solidFill>
                <a:latin typeface="Forte" pitchFamily="66" charset="0"/>
              </a:rPr>
              <a:t>about</a:t>
            </a:r>
            <a:r>
              <a:rPr lang="en-US" sz="28800" b="1" dirty="0" smtClean="0">
                <a:solidFill>
                  <a:srgbClr val="002060"/>
                </a:solidFill>
                <a:latin typeface="Bahnschrift Light" pitchFamily="34" charset="0"/>
              </a:rPr>
              <a:t> </a:t>
            </a:r>
            <a:r>
              <a:rPr lang="en-US" sz="28800" b="1" dirty="0" smtClean="0">
                <a:solidFill>
                  <a:srgbClr val="002060"/>
                </a:solidFill>
                <a:latin typeface="Bahnschrift Light" pitchFamily="34" charset="0"/>
              </a:rPr>
              <a:t>         learn</a:t>
            </a:r>
            <a:r>
              <a:rPr lang="en-US" sz="28800" b="1" dirty="0" smtClean="0">
                <a:solidFill>
                  <a:srgbClr val="FF0000"/>
                </a:solidFill>
                <a:latin typeface="Bahnschrift Light" pitchFamily="34" charset="0"/>
              </a:rPr>
              <a:t> </a:t>
            </a:r>
            <a:endParaRPr lang="en-US" sz="28800" b="1" dirty="0" smtClean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r>
              <a:rPr lang="en-US" sz="26400" smtClean="0">
                <a:solidFill>
                  <a:srgbClr val="FF0000"/>
                </a:solidFill>
                <a:latin typeface="Bahnschrift Light" pitchFamily="34" charset="0"/>
              </a:rPr>
              <a:t>                </a:t>
            </a:r>
            <a:r>
              <a:rPr lang="en-US" sz="26400" dirty="0" smtClean="0">
                <a:solidFill>
                  <a:srgbClr val="FF0000"/>
                </a:solidFill>
                <a:latin typeface="Bahnschrift Light" pitchFamily="34" charset="0"/>
              </a:rPr>
              <a:t>children</a:t>
            </a:r>
            <a:endParaRPr lang="en-US" sz="26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9600" dirty="0" smtClean="0">
                <a:solidFill>
                  <a:srgbClr val="00B050"/>
                </a:solidFill>
                <a:latin typeface="Bahnschrift Light" pitchFamily="34" charset="0"/>
              </a:rPr>
              <a:t>                     </a:t>
            </a:r>
            <a:endParaRPr lang="en-US" sz="9600" dirty="0" smtClean="0">
              <a:solidFill>
                <a:srgbClr val="00B050"/>
              </a:solidFill>
              <a:latin typeface="Bahnschrift Light" pitchFamily="34" charset="0"/>
            </a:endParaRPr>
          </a:p>
          <a:p>
            <a:pPr>
              <a:buNone/>
            </a:pPr>
            <a:r>
              <a:rPr lang="en-US" sz="9600" dirty="0" smtClean="0">
                <a:solidFill>
                  <a:srgbClr val="00B050"/>
                </a:solidFill>
                <a:latin typeface="Bahnschrift Light" pitchFamily="34" charset="0"/>
              </a:rPr>
              <a:t> </a:t>
            </a:r>
            <a:r>
              <a:rPr lang="en-US" sz="9600" dirty="0" smtClean="0">
                <a:solidFill>
                  <a:srgbClr val="00B050"/>
                </a:solidFill>
                <a:latin typeface="Bahnschrift Light" pitchFamily="34" charset="0"/>
              </a:rPr>
              <a:t>                   </a:t>
            </a:r>
            <a:r>
              <a:rPr lang="en-US" sz="9600" dirty="0" smtClean="0">
                <a:solidFill>
                  <a:srgbClr val="00B050"/>
                </a:solidFill>
                <a:latin typeface="Bahnschrift Light" pitchFamily="34" charset="0"/>
              </a:rPr>
              <a:t>   </a:t>
            </a:r>
            <a:r>
              <a:rPr lang="en-US" sz="26400" dirty="0" smtClean="0">
                <a:solidFill>
                  <a:srgbClr val="00B050"/>
                </a:solidFill>
                <a:latin typeface="Bodoni MT Black" pitchFamily="18" charset="0"/>
              </a:rPr>
              <a:t>will </a:t>
            </a:r>
            <a:r>
              <a:rPr lang="en-US" sz="9600" dirty="0" smtClean="0">
                <a:solidFill>
                  <a:srgbClr val="00B050"/>
                </a:solidFill>
                <a:latin typeface="Bodoni MT Black" pitchFamily="18" charset="0"/>
              </a:rPr>
              <a:t>                     </a:t>
            </a:r>
            <a:r>
              <a:rPr lang="en-US" sz="28800" dirty="0" smtClean="0">
                <a:solidFill>
                  <a:schemeClr val="tx2"/>
                </a:solidFill>
                <a:latin typeface="Cooper Black" pitchFamily="18" charset="0"/>
              </a:rPr>
              <a:t>life</a:t>
            </a:r>
            <a:endParaRPr lang="en-US" sz="9600" dirty="0" smtClean="0">
              <a:solidFill>
                <a:srgbClr val="002060"/>
              </a:solidFill>
              <a:latin typeface="Cooper Black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Bahnschrift Light" pitchFamily="34" charset="0"/>
              </a:rPr>
              <a:t>                    </a:t>
            </a:r>
            <a:endParaRPr lang="ru-RU" dirty="0" smtClean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b="1" dirty="0" smtClean="0"/>
              <a:t> </a:t>
            </a:r>
            <a:r>
              <a:rPr lang="en-US" sz="8000" b="1" dirty="0" smtClean="0">
                <a:solidFill>
                  <a:srgbClr val="7030A0"/>
                </a:solidFill>
                <a:latin typeface="Bodoni MT Black" pitchFamily="18" charset="0"/>
              </a:rPr>
              <a:t>in</a:t>
            </a:r>
            <a:r>
              <a:rPr lang="en-US" sz="4800" b="1" dirty="0" smtClean="0">
                <a:solidFill>
                  <a:srgbClr val="7030A0"/>
                </a:solidFill>
                <a:latin typeface="Bodoni MT Black" pitchFamily="18" charset="0"/>
              </a:rPr>
              <a:t>           </a:t>
            </a:r>
            <a:r>
              <a:rPr lang="en-US" sz="7100" dirty="0" smtClean="0">
                <a:solidFill>
                  <a:srgbClr val="FF0000"/>
                </a:solidFill>
                <a:latin typeface="Forte" pitchFamily="66" charset="0"/>
              </a:rPr>
              <a:t>will</a:t>
            </a:r>
          </a:p>
          <a:p>
            <a:pPr>
              <a:buNone/>
            </a:pPr>
            <a:r>
              <a:rPr lang="en-US" sz="6600" dirty="0">
                <a:solidFill>
                  <a:srgbClr val="00B050"/>
                </a:solidFill>
                <a:latin typeface="Baskerville Old Face" pitchFamily="18" charset="0"/>
              </a:rPr>
              <a:t> </a:t>
            </a:r>
            <a:r>
              <a:rPr lang="en-US" sz="6600" dirty="0" smtClean="0">
                <a:solidFill>
                  <a:srgbClr val="00B050"/>
                </a:solidFill>
                <a:latin typeface="Baskerville Old Face" pitchFamily="18" charset="0"/>
              </a:rPr>
              <a:t>      </a:t>
            </a:r>
            <a:r>
              <a:rPr lang="en-US" sz="8000" b="1" dirty="0" smtClean="0">
                <a:solidFill>
                  <a:srgbClr val="00B050"/>
                </a:solidFill>
                <a:latin typeface="Baskerville Old Face" pitchFamily="18" charset="0"/>
              </a:rPr>
              <a:t>go       </a:t>
            </a:r>
            <a:r>
              <a:rPr lang="en-US" sz="8000" b="1" smtClean="0">
                <a:solidFill>
                  <a:srgbClr val="0070C0"/>
                </a:solidFill>
                <a:latin typeface="Bradley Hand ITC" pitchFamily="66" charset="0"/>
              </a:rPr>
              <a:t>the future</a:t>
            </a:r>
            <a:endParaRPr lang="en-US" sz="8000" b="1" dirty="0">
              <a:solidFill>
                <a:srgbClr val="0070C0"/>
              </a:solidFill>
              <a:latin typeface="Bradley Hand ITC" pitchFamily="66" charset="0"/>
            </a:endParaRPr>
          </a:p>
          <a:p>
            <a:pPr>
              <a:buNone/>
            </a:pPr>
            <a:r>
              <a:rPr lang="en-US" sz="8000" b="1" dirty="0" smtClean="0">
                <a:solidFill>
                  <a:srgbClr val="0070C0"/>
                </a:solidFill>
                <a:latin typeface="Bradley Hand ITC" pitchFamily="66" charset="0"/>
              </a:rPr>
              <a:t>     </a:t>
            </a:r>
            <a:r>
              <a:rPr lang="en-US" sz="8000" b="1" dirty="0" smtClean="0">
                <a:solidFill>
                  <a:srgbClr val="FFFF00"/>
                </a:solidFill>
                <a:latin typeface="Broadway" pitchFamily="82" charset="0"/>
              </a:rPr>
              <a:t>we</a:t>
            </a:r>
            <a:r>
              <a:rPr lang="en-US" sz="8000" b="1" dirty="0" smtClean="0">
                <a:solidFill>
                  <a:srgbClr val="0070C0"/>
                </a:solidFill>
                <a:latin typeface="Bradley Hand ITC" pitchFamily="66" charset="0"/>
              </a:rPr>
              <a:t>    </a:t>
            </a:r>
            <a:r>
              <a:rPr lang="en-US" sz="8000" b="1" dirty="0" smtClean="0">
                <a:solidFill>
                  <a:schemeClr val="accent4"/>
                </a:solidFill>
                <a:latin typeface="Algerian" pitchFamily="82" charset="0"/>
              </a:rPr>
              <a:t> </a:t>
            </a:r>
            <a:r>
              <a:rPr lang="en-US" sz="7100" b="1" dirty="0" smtClean="0">
                <a:solidFill>
                  <a:schemeClr val="accent4"/>
                </a:solidFill>
                <a:latin typeface="Algerian" pitchFamily="82" charset="0"/>
              </a:rPr>
              <a:t>to school   </a:t>
            </a:r>
          </a:p>
          <a:p>
            <a:pPr>
              <a:buNone/>
            </a:pPr>
            <a:r>
              <a:rPr lang="en-US" sz="8000" b="1" dirty="0">
                <a:solidFill>
                  <a:schemeClr val="accent4"/>
                </a:solidFill>
                <a:latin typeface="Algerian" pitchFamily="82" charset="0"/>
              </a:rPr>
              <a:t> </a:t>
            </a:r>
            <a:r>
              <a:rPr lang="en-US" sz="8000" b="1" dirty="0" smtClean="0">
                <a:solidFill>
                  <a:schemeClr val="accent4"/>
                </a:solidFill>
                <a:latin typeface="Algerian" pitchFamily="82" charset="0"/>
              </a:rPr>
              <a:t>           </a:t>
            </a:r>
            <a:r>
              <a:rPr lang="en-US" sz="8000" b="1" dirty="0" smtClean="0">
                <a:solidFill>
                  <a:srgbClr val="C00000"/>
                </a:solidFill>
                <a:latin typeface="Arial Black" pitchFamily="34" charset="0"/>
              </a:rPr>
              <a:t>not</a:t>
            </a:r>
            <a:r>
              <a:rPr lang="en-US" sz="8000" b="1" dirty="0" smtClean="0">
                <a:solidFill>
                  <a:schemeClr val="accent4"/>
                </a:solidFill>
                <a:latin typeface="Algerian" pitchFamily="82" charset="0"/>
              </a:rPr>
              <a:t>     </a:t>
            </a:r>
            <a:endParaRPr lang="ru-RU" sz="8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           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for holidays</a:t>
            </a: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Bernard MT Condensed" pitchFamily="18" charset="0"/>
              </a:rPr>
              <a:t>      go                 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latin typeface="Bernard MT Condensed" pitchFamily="18" charset="0"/>
              </a:rPr>
              <a:t>to</a:t>
            </a: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</a:endParaRPr>
          </a:p>
          <a:p>
            <a:pPr>
              <a:buNone/>
            </a:pP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               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will         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Bernard MT Condensed" pitchFamily="18" charset="0"/>
              </a:rPr>
              <a:t>the moon</a:t>
            </a:r>
          </a:p>
          <a:p>
            <a:pPr>
              <a:buNone/>
            </a:pP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latin typeface="Bernard MT Condensed" pitchFamily="18" charset="0"/>
            </a:endParaRPr>
          </a:p>
          <a:p>
            <a:pPr>
              <a:buNone/>
            </a:pP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            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latin typeface="Arial Black" pitchFamily="34" charset="0"/>
              </a:rPr>
              <a:t>people</a:t>
            </a:r>
            <a:endParaRPr lang="ru-RU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126</TotalTime>
  <Words>78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IRU</dc:creator>
  <cp:lastModifiedBy>IRU</cp:lastModifiedBy>
  <cp:revision>15</cp:revision>
  <dcterms:created xsi:type="dcterms:W3CDTF">2019-05-19T14:25:22Z</dcterms:created>
  <dcterms:modified xsi:type="dcterms:W3CDTF">2019-05-23T07:25:15Z</dcterms:modified>
</cp:coreProperties>
</file>