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7"/>
  </p:notesMasterIdLst>
  <p:sldIdLst>
    <p:sldId id="256" r:id="rId2"/>
    <p:sldId id="257" r:id="rId3"/>
    <p:sldId id="258" r:id="rId4"/>
    <p:sldId id="319" r:id="rId5"/>
    <p:sldId id="259" r:id="rId6"/>
    <p:sldId id="260" r:id="rId7"/>
    <p:sldId id="300" r:id="rId8"/>
    <p:sldId id="320" r:id="rId9"/>
    <p:sldId id="262" r:id="rId10"/>
    <p:sldId id="301" r:id="rId11"/>
    <p:sldId id="302" r:id="rId12"/>
    <p:sldId id="268" r:id="rId13"/>
    <p:sldId id="303" r:id="rId14"/>
    <p:sldId id="305" r:id="rId15"/>
    <p:sldId id="296" r:id="rId16"/>
    <p:sldId id="294" r:id="rId17"/>
    <p:sldId id="295" r:id="rId18"/>
    <p:sldId id="304" r:id="rId19"/>
    <p:sldId id="309" r:id="rId20"/>
    <p:sldId id="310" r:id="rId21"/>
    <p:sldId id="267" r:id="rId22"/>
    <p:sldId id="274" r:id="rId23"/>
    <p:sldId id="311" r:id="rId24"/>
    <p:sldId id="312" r:id="rId25"/>
    <p:sldId id="275" r:id="rId26"/>
    <p:sldId id="278" r:id="rId27"/>
    <p:sldId id="292" r:id="rId28"/>
    <p:sldId id="286" r:id="rId29"/>
    <p:sldId id="277" r:id="rId30"/>
    <p:sldId id="313" r:id="rId31"/>
    <p:sldId id="314" r:id="rId32"/>
    <p:sldId id="316" r:id="rId33"/>
    <p:sldId id="293" r:id="rId34"/>
    <p:sldId id="290" r:id="rId35"/>
    <p:sldId id="287" r:id="rId36"/>
    <p:sldId id="282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299" r:id="rId53"/>
    <p:sldId id="308" r:id="rId54"/>
    <p:sldId id="318" r:id="rId55"/>
    <p:sldId id="31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3D4A884-5439-4F11-8502-A731BA43C5A6}">
          <p14:sldIdLst>
            <p14:sldId id="256"/>
            <p14:sldId id="257"/>
            <p14:sldId id="258"/>
            <p14:sldId id="319"/>
            <p14:sldId id="259"/>
            <p14:sldId id="260"/>
            <p14:sldId id="300"/>
            <p14:sldId id="320"/>
            <p14:sldId id="262"/>
            <p14:sldId id="301"/>
            <p14:sldId id="302"/>
            <p14:sldId id="268"/>
            <p14:sldId id="303"/>
            <p14:sldId id="305"/>
            <p14:sldId id="296"/>
            <p14:sldId id="294"/>
            <p14:sldId id="295"/>
          </p14:sldIdLst>
        </p14:section>
        <p14:section name="Раздел без заголовка" id="{11704ED8-7E97-4411-9B4D-F90E135B3984}">
          <p14:sldIdLst>
            <p14:sldId id="304"/>
            <p14:sldId id="309"/>
            <p14:sldId id="310"/>
            <p14:sldId id="267"/>
            <p14:sldId id="274"/>
            <p14:sldId id="311"/>
            <p14:sldId id="312"/>
            <p14:sldId id="275"/>
            <p14:sldId id="278"/>
            <p14:sldId id="292"/>
            <p14:sldId id="286"/>
            <p14:sldId id="277"/>
            <p14:sldId id="313"/>
            <p14:sldId id="314"/>
            <p14:sldId id="316"/>
            <p14:sldId id="293"/>
            <p14:sldId id="290"/>
            <p14:sldId id="287"/>
            <p14:sldId id="282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299"/>
            <p14:sldId id="308"/>
            <p14:sldId id="318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5FD"/>
    <a:srgbClr val="E8594E"/>
    <a:srgbClr val="FCCD9A"/>
    <a:srgbClr val="006600"/>
    <a:srgbClr val="AEF8B5"/>
    <a:srgbClr val="C87D0E"/>
    <a:srgbClr val="A7ED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EA51-EC12-49FD-BD69-685F61C03C2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73B01-B9AC-45C5-8D69-83F1F8E260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572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F29D-AEF0-4511-AE94-D0DCA7E0F2C7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486D-5F7C-4B4E-804A-CB0D8698F6CA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9BDC-C0F3-47F1-86C0-BA5297548A95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D60-D56A-407A-B2E0-A8A845AA4746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C0C1-C353-4A6B-B9A0-DA529A98133F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DC59-4348-403D-98EB-E1DE848B731F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AF18-CAE5-46FC-B90C-F770CBCED735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24EA-C9A6-474A-98AD-8E2676743F41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95EE-7938-4FB6-8C51-4D36BA04A788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E52B-798B-4D72-B9B4-8DE72AB98416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FAE3-0911-4C37-8A4E-F13187B14393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B61073-5BB6-4650-BFFE-557505C28293}" type="datetime1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1CD067-725C-4253-B8BB-C18DC7E6C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5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data/smiles/detia-285.gif" TargetMode="External"/><Relationship Id="rId13" Type="http://schemas.openxmlformats.org/officeDocument/2006/relationships/hyperlink" Target="http://www.classifieds24.ru/images/2450/2449989/large_1.jpg" TargetMode="External"/><Relationship Id="rId3" Type="http://schemas.openxmlformats.org/officeDocument/2006/relationships/hyperlink" Target="http://smayli.ru/data/smiles/detia-690.gif" TargetMode="External"/><Relationship Id="rId7" Type="http://schemas.openxmlformats.org/officeDocument/2006/relationships/hyperlink" Target="http://smayli.ru/data/smiles/detia-656.gif" TargetMode="External"/><Relationship Id="rId12" Type="http://schemas.openxmlformats.org/officeDocument/2006/relationships/hyperlink" Target="http://photoload.ru/data/ff/e5/b4/ffe5b4d35277d38a92e954449c3cbde6.jpg" TargetMode="External"/><Relationship Id="rId2" Type="http://schemas.openxmlformats.org/officeDocument/2006/relationships/hyperlink" Target="http://smayli.ru/data/smiles/detia-850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yli.ru/data/smiles/detia-579.gif" TargetMode="External"/><Relationship Id="rId11" Type="http://schemas.openxmlformats.org/officeDocument/2006/relationships/hyperlink" Target="http://smayli.ru/data/smiles/detia-511.gif" TargetMode="External"/><Relationship Id="rId5" Type="http://schemas.openxmlformats.org/officeDocument/2006/relationships/hyperlink" Target="http://smayli.ru/data/smiles/detia-663.gif" TargetMode="External"/><Relationship Id="rId10" Type="http://schemas.openxmlformats.org/officeDocument/2006/relationships/hyperlink" Target="http://smayli.ru/data/smiles/detia-593.gif" TargetMode="External"/><Relationship Id="rId4" Type="http://schemas.openxmlformats.org/officeDocument/2006/relationships/hyperlink" Target="http://smayli.ru/data/smiles/detia-596.gif" TargetMode="External"/><Relationship Id="rId9" Type="http://schemas.openxmlformats.org/officeDocument/2006/relationships/hyperlink" Target="http://smayli.ru/data/smiles/detia-822.gif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138.com/0/AWS/orighthere-Garantie.jpg" TargetMode="External"/><Relationship Id="rId13" Type="http://schemas.openxmlformats.org/officeDocument/2006/relationships/hyperlink" Target="http://smayli.ru/data/smiles/cveta-143.gif" TargetMode="External"/><Relationship Id="rId3" Type="http://schemas.openxmlformats.org/officeDocument/2006/relationships/hyperlink" Target="http://smayli.ru/data/smiles/detia-752.gif" TargetMode="External"/><Relationship Id="rId7" Type="http://schemas.openxmlformats.org/officeDocument/2006/relationships/hyperlink" Target="http://smayli.ru/data/smiles/detia-660.gif" TargetMode="External"/><Relationship Id="rId12" Type="http://schemas.openxmlformats.org/officeDocument/2006/relationships/hyperlink" Target="http://fox-spb.ru/images/printers/xerox/6130.jpg" TargetMode="External"/><Relationship Id="rId2" Type="http://schemas.openxmlformats.org/officeDocument/2006/relationships/hyperlink" Target="http://smayli.ru/data/smiles/detia-38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yli.ru/data/smiles/koshkia-1345.gif" TargetMode="External"/><Relationship Id="rId11" Type="http://schemas.openxmlformats.org/officeDocument/2006/relationships/hyperlink" Target="http://sp.bvf.ru/image/photo/77472_s2.jpg" TargetMode="External"/><Relationship Id="rId5" Type="http://schemas.openxmlformats.org/officeDocument/2006/relationships/hyperlink" Target="http://cs625731.vk.me/v625731531/16ef3/wtl2bsxYviU.jpg" TargetMode="External"/><Relationship Id="rId15" Type="http://schemas.openxmlformats.org/officeDocument/2006/relationships/hyperlink" Target="http://i042.radikal.ru/1104/71/ecc258da64de.jpg" TargetMode="External"/><Relationship Id="rId10" Type="http://schemas.openxmlformats.org/officeDocument/2006/relationships/hyperlink" Target="http://nversia.ru/imgs/news/gal/7768-621.jpg" TargetMode="External"/><Relationship Id="rId4" Type="http://schemas.openxmlformats.org/officeDocument/2006/relationships/hyperlink" Target="http://smayli.ru/data/smiles/pticia-1021.gif" TargetMode="External"/><Relationship Id="rId9" Type="http://schemas.openxmlformats.org/officeDocument/2006/relationships/hyperlink" Target="http://s43.edusoligorsk.by/wp-content/uploads/2014/12/1367285_html_m7600ac1a.jpg" TargetMode="External"/><Relationship Id="rId14" Type="http://schemas.openxmlformats.org/officeDocument/2006/relationships/hyperlink" Target="http://smayli.ru/data/smiles/detia-80.gif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data/smiles/muzikaa-16.gif" TargetMode="External"/><Relationship Id="rId13" Type="http://schemas.openxmlformats.org/officeDocument/2006/relationships/hyperlink" Target="http://img0.liveinternet.ru/images/attach/c/6/89/400/89400658_large_Dyuymovochka_illyustraciya_2.jpg" TargetMode="External"/><Relationship Id="rId3" Type="http://schemas.openxmlformats.org/officeDocument/2006/relationships/hyperlink" Target="http://smayli.ru/data/smiles/cveta-878.gif" TargetMode="External"/><Relationship Id="rId7" Type="http://schemas.openxmlformats.org/officeDocument/2006/relationships/hyperlink" Target="http://peacecorpsonline.org/messages/imagefolder/stampcollecting.jpg" TargetMode="External"/><Relationship Id="rId12" Type="http://schemas.openxmlformats.org/officeDocument/2006/relationships/hyperlink" Target="http://illustrators.ru/illustrations/352121_original.jpg" TargetMode="External"/><Relationship Id="rId2" Type="http://schemas.openxmlformats.org/officeDocument/2006/relationships/hyperlink" Target="http://www.holiday.by/files/tours/8fc24e46c28c9bc227bbc020768ebab5.jpg" TargetMode="External"/><Relationship Id="rId16" Type="http://schemas.openxmlformats.org/officeDocument/2006/relationships/hyperlink" Target="http://img10.proshkolu.ru/content/media/pic/std/4000000/3158000/3157030-7db28a45bcf9519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1/59/278/59278180_7.jpg" TargetMode="External"/><Relationship Id="rId11" Type="http://schemas.openxmlformats.org/officeDocument/2006/relationships/hyperlink" Target="http://allmobiles.my1.ru/_ld/4/70135464.jpg" TargetMode="External"/><Relationship Id="rId5" Type="http://schemas.openxmlformats.org/officeDocument/2006/relationships/hyperlink" Target="http://www.geographicbank.com/img/images002/image_aU38N8UWvj826DKV8w1gbjU2.jpg" TargetMode="External"/><Relationship Id="rId15" Type="http://schemas.openxmlformats.org/officeDocument/2006/relationships/hyperlink" Target="http://mksco.ru/_ph/9/2/733254283.jpg?1423438727" TargetMode="External"/><Relationship Id="rId10" Type="http://schemas.openxmlformats.org/officeDocument/2006/relationships/hyperlink" Target="http://smayli.ru/data/smiles/jivotniea-2758.gif" TargetMode="External"/><Relationship Id="rId4" Type="http://schemas.openxmlformats.org/officeDocument/2006/relationships/hyperlink" Target="http://cs319825.userapi.com/v319825027/17ff/kB8uwfy81vQ.jpg" TargetMode="External"/><Relationship Id="rId9" Type="http://schemas.openxmlformats.org/officeDocument/2006/relationships/hyperlink" Target="http://b2b.chaika.ru/workdir/tours_pha/765/big_5295_saarbr_kl.jpg" TargetMode="External"/><Relationship Id="rId14" Type="http://schemas.openxmlformats.org/officeDocument/2006/relationships/hyperlink" Target="http://davaiknam.ru/texts/857/856463/856463_html_m411015cf.jpg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data/smiles/alfavit-355.gif" TargetMode="External"/><Relationship Id="rId3" Type="http://schemas.openxmlformats.org/officeDocument/2006/relationships/hyperlink" Target="http://smayli.ru/data/smiles/proshanie-64.gif" TargetMode="External"/><Relationship Id="rId7" Type="http://schemas.openxmlformats.org/officeDocument/2006/relationships/hyperlink" Target="http://smayli.ru/data/smiles/alfavit-402.gif" TargetMode="External"/><Relationship Id="rId12" Type="http://schemas.openxmlformats.org/officeDocument/2006/relationships/hyperlink" Target="http://smayli.ru/data/smiles/alfavit-15.gif" TargetMode="External"/><Relationship Id="rId2" Type="http://schemas.openxmlformats.org/officeDocument/2006/relationships/hyperlink" Target="http://smayli.ru/data/smiles/privetstvie-298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ayli.ru/data/smiles/alfavit-443.gif" TargetMode="External"/><Relationship Id="rId11" Type="http://schemas.openxmlformats.org/officeDocument/2006/relationships/hyperlink" Target="http://smayli.ru/data/smiles/alfavit-42.gif" TargetMode="External"/><Relationship Id="rId5" Type="http://schemas.openxmlformats.org/officeDocument/2006/relationships/hyperlink" Target="http://smayli.ru/data/smiles/alfavit-494.gif" TargetMode="External"/><Relationship Id="rId10" Type="http://schemas.openxmlformats.org/officeDocument/2006/relationships/hyperlink" Target="http://smayli.ru/data/smiles/alfavit-101.gif" TargetMode="External"/><Relationship Id="rId4" Type="http://schemas.openxmlformats.org/officeDocument/2006/relationships/hyperlink" Target="http://liubavyshka.ru/_ph/104/2/478682390.gif?1436351641" TargetMode="External"/><Relationship Id="rId9" Type="http://schemas.openxmlformats.org/officeDocument/2006/relationships/hyperlink" Target="http://smayli.ru/data/smiles/alfavit-173.g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6064" y="3284984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</a:t>
            </a:r>
            <a:r>
              <a:rPr lang="en-US" sz="6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lernen</a:t>
            </a:r>
            <a:r>
              <a:rPr lang="en-US" sz="6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lesen</a:t>
            </a:r>
            <a:endParaRPr lang="en-US" sz="6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i="1" dirty="0" err="1" smtClean="0">
                <a:solidFill>
                  <a:srgbClr val="C87D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Klasse</a:t>
            </a:r>
            <a:r>
              <a:rPr lang="en-US" sz="5400" b="1" i="1" dirty="0" smtClean="0">
                <a:solidFill>
                  <a:srgbClr val="C87D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5400" b="1" i="1" dirty="0">
              <a:solidFill>
                <a:srgbClr val="C87D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C87D0E"/>
                </a:solidFill>
              </a:rPr>
              <a:t>Учитель немецкого языка</a:t>
            </a: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C87D0E"/>
                </a:solidFill>
              </a:rPr>
              <a:t>МОУ </a:t>
            </a:r>
            <a:r>
              <a:rPr lang="ru-RU" altLang="ru-RU" b="1" dirty="0" err="1" smtClean="0">
                <a:solidFill>
                  <a:srgbClr val="C87D0E"/>
                </a:solidFill>
              </a:rPr>
              <a:t>Прямухинская</a:t>
            </a:r>
            <a:r>
              <a:rPr lang="ru-RU" altLang="ru-RU" b="1" dirty="0" smtClean="0">
                <a:solidFill>
                  <a:srgbClr val="C87D0E"/>
                </a:solidFill>
              </a:rPr>
              <a:t> СОШ </a:t>
            </a: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C87D0E"/>
                </a:solidFill>
              </a:rPr>
              <a:t>Гусева Марина Николаевна</a:t>
            </a:r>
            <a:endParaRPr lang="ru-RU" altLang="ru-RU" b="1" dirty="0">
              <a:solidFill>
                <a:srgbClr val="C87D0E"/>
              </a:solidFill>
            </a:endParaRPr>
          </a:p>
        </p:txBody>
      </p:sp>
      <p:pic>
        <p:nvPicPr>
          <p:cNvPr id="6" name="Picture 4" descr="C:\Users\Анатолий\Downloads\prazdnikia-22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6632"/>
            <a:ext cx="6696744" cy="995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hotoload.ru/data/ff/e5/b4/ffe5b4d35277d38a92e954449c3cbd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1357298"/>
            <a:ext cx="1773329" cy="2288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32"/>
            <a:ext cx="2493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8025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95035"/>
            <a:ext cx="1656184" cy="144016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31072" y="215310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ch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728" y="116559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5400" b="1" u="sng" dirty="0" smtClean="0">
                <a:solidFill>
                  <a:srgbClr val="C00000"/>
                </a:solidFill>
              </a:rPr>
              <a:t>ch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061" y="338294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ch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99792" y="1772816"/>
            <a:ext cx="2016224" cy="84195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2614767"/>
            <a:ext cx="2016224" cy="12462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49080"/>
            <a:ext cx="135350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5861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95035"/>
            <a:ext cx="1656184" cy="14401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31072" y="223004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ei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728" y="1165594"/>
            <a:ext cx="416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5400" b="1" u="sng" dirty="0" smtClean="0">
                <a:solidFill>
                  <a:srgbClr val="C00000"/>
                </a:solidFill>
              </a:rPr>
              <a:t>ei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di,   H</a:t>
            </a:r>
            <a:r>
              <a:rPr lang="en-US" sz="5400" b="1" u="sng" dirty="0" smtClean="0">
                <a:solidFill>
                  <a:srgbClr val="C00000"/>
                </a:solidFill>
              </a:rPr>
              <a:t>ei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ni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2060" y="3382942"/>
            <a:ext cx="423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Ich</a:t>
            </a:r>
            <a:r>
              <a:rPr lang="en-US" sz="5400" b="1" dirty="0" smtClean="0">
                <a:solidFill>
                  <a:srgbClr val="C00000"/>
                </a:solidFill>
              </a:rPr>
              <a:t>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ei</a:t>
            </a:r>
            <a:r>
              <a:rPr lang="el-GR" sz="5400" b="1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 …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99792" y="1772816"/>
            <a:ext cx="2016224" cy="84195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2614767"/>
            <a:ext cx="2016224" cy="124628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2" y="4869160"/>
            <a:ext cx="1096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8107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3717032"/>
            <a:ext cx="4824536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Ich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hei</a:t>
            </a:r>
            <a:r>
              <a:rPr lang="el-GR" sz="5400" b="1" dirty="0" smtClean="0">
                <a:solidFill>
                  <a:srgbClr val="C00000"/>
                </a:solidFill>
              </a:rPr>
              <a:t>β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Deni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15350" y="764704"/>
            <a:ext cx="1656184" cy="165618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Анатолий\Desktop\Презентации\detia-5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2664296" cy="302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39386" y="1039378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Book Antiqua"/>
              </a:rPr>
              <a:t>  </a:t>
            </a:r>
            <a:r>
              <a:rPr lang="el-GR" sz="4400" b="1" dirty="0" smtClean="0">
                <a:solidFill>
                  <a:srgbClr val="C00000"/>
                </a:solidFill>
              </a:rPr>
              <a:t>β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748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8334" y="1992035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Guten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  Tag!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Ich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hei</a:t>
            </a:r>
            <a:r>
              <a:rPr lang="el-GR" sz="4400" b="1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e  Heidi.</a:t>
            </a: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Und   du?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34" y="4649158"/>
            <a:ext cx="682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-</a:t>
            </a:r>
            <a:r>
              <a:rPr lang="en-US" sz="4400" b="1" dirty="0" smtClean="0">
                <a:solidFill>
                  <a:srgbClr val="C00000"/>
                </a:solidFill>
              </a:rPr>
              <a:t>Tag!   </a:t>
            </a:r>
            <a:r>
              <a:rPr lang="en-US" sz="4400" b="1" dirty="0" err="1" smtClean="0">
                <a:solidFill>
                  <a:srgbClr val="C00000"/>
                </a:solidFill>
              </a:rPr>
              <a:t>Ich</a:t>
            </a:r>
            <a:r>
              <a:rPr lang="en-US" sz="4400" b="1" dirty="0" smtClean="0">
                <a:solidFill>
                  <a:srgbClr val="C00000"/>
                </a:solidFill>
              </a:rPr>
              <a:t>   </a:t>
            </a:r>
            <a:r>
              <a:rPr lang="en-US" sz="4400" b="1" dirty="0" err="1" smtClean="0">
                <a:solidFill>
                  <a:srgbClr val="C00000"/>
                </a:solidFill>
              </a:rPr>
              <a:t>hei</a:t>
            </a:r>
            <a:r>
              <a:rPr lang="el-GR" sz="4400" b="1" dirty="0" smtClean="0">
                <a:solidFill>
                  <a:srgbClr val="C00000"/>
                </a:solidFill>
              </a:rPr>
              <a:t>β</a:t>
            </a:r>
            <a:r>
              <a:rPr lang="en-US" sz="4400" b="1" dirty="0" smtClean="0">
                <a:solidFill>
                  <a:srgbClr val="C00000"/>
                </a:solidFill>
              </a:rPr>
              <a:t>e   </a:t>
            </a:r>
            <a:r>
              <a:rPr lang="en-US" sz="4400" b="1" dirty="0">
                <a:solidFill>
                  <a:srgbClr val="C00000"/>
                </a:solidFill>
              </a:rPr>
              <a:t>H</a:t>
            </a:r>
            <a:r>
              <a:rPr lang="en-US" sz="4400" b="1" dirty="0" smtClean="0">
                <a:solidFill>
                  <a:srgbClr val="C00000"/>
                </a:solidFill>
              </a:rPr>
              <a:t>ans.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3500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03" y="3838037"/>
            <a:ext cx="1087658" cy="15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9613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27529"/>
            <a:ext cx="6572200" cy="79898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Das  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Anna.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30" name="Picture 6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8" y="476672"/>
            <a:ext cx="1080120" cy="1500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Анимашки Дети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7135"/>
            <a:ext cx="1296144" cy="1443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348880"/>
            <a:ext cx="7416824" cy="15212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Das  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Ute und    Ina.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6" descr="Анимашки Дет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21" y="4415071"/>
            <a:ext cx="1923639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Анимашки Дети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5027139"/>
            <a:ext cx="999764" cy="1403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411760" y="4135798"/>
            <a:ext cx="6552728" cy="15933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Das   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Diana,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Deni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und    Anton.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876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870" y="3821818"/>
            <a:ext cx="5985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</a:rPr>
              <a:t>Fanni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</a:rPr>
              <a:t>Effi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098" name="Picture 2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22" y="2564904"/>
            <a:ext cx="1512168" cy="2100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1547664" y="980728"/>
            <a:ext cx="2232248" cy="1584176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2331111"/>
            <a:ext cx="6083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Rosa,  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Rudi   Reni, 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Renate  Ira,  Irina, Rene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" y="3356992"/>
            <a:ext cx="1721530" cy="2193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611560" y="620689"/>
            <a:ext cx="2592288" cy="1512168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R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5" y="2917601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Uwe, Werner</a:t>
            </a:r>
            <a:endParaRPr lang="ru-RU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</a:rPr>
              <a:t>Wowa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</a:rPr>
              <a:t>Sweta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Анимашки Дети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58115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1259632" y="764704"/>
            <a:ext cx="2376264" cy="165618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114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780928"/>
            <a:ext cx="4370107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Minna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Emma  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Mama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</a:rPr>
              <a:t>Mutti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5" y="3482830"/>
            <a:ext cx="1428750" cy="189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657805" y="764704"/>
            <a:ext cx="2618051" cy="1728192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M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508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897682"/>
            <a:ext cx="6026009" cy="3163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Lilli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,   Elli,   Lars   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Hallo!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 descr="Смайлы Приветств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5616"/>
            <a:ext cx="1558220" cy="1155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38737" y="764704"/>
            <a:ext cx="2618051" cy="1728192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L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69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39552" y="764704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87D0E"/>
                </a:solidFill>
              </a:rPr>
              <a:t>A </a:t>
            </a:r>
            <a:r>
              <a:rPr lang="en-US" sz="5400" b="1" dirty="0" err="1" smtClean="0">
                <a:solidFill>
                  <a:srgbClr val="C87D0E"/>
                </a:solidFill>
              </a:rPr>
              <a:t>a</a:t>
            </a:r>
            <a:endParaRPr lang="ru-RU" sz="5400" b="1" dirty="0">
              <a:solidFill>
                <a:srgbClr val="C87D0E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788779" y="3573016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87D0E"/>
                </a:solidFill>
              </a:rPr>
              <a:t>O </a:t>
            </a:r>
            <a:r>
              <a:rPr lang="en-US" sz="5400" b="1" dirty="0" err="1" smtClean="0">
                <a:solidFill>
                  <a:srgbClr val="C87D0E"/>
                </a:solidFill>
              </a:rPr>
              <a:t>o</a:t>
            </a:r>
            <a:endParaRPr lang="ru-RU" sz="5400" b="1" dirty="0">
              <a:solidFill>
                <a:srgbClr val="C87D0E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491880" y="836712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868144" y="764704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766381" y="3440278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87D0E"/>
                </a:solidFill>
              </a:rPr>
              <a:t>U </a:t>
            </a:r>
            <a:r>
              <a:rPr lang="en-US" sz="5400" b="1" dirty="0" err="1" smtClean="0">
                <a:solidFill>
                  <a:srgbClr val="C87D0E"/>
                </a:solidFill>
              </a:rPr>
              <a:t>u</a:t>
            </a:r>
            <a:endParaRPr lang="ru-RU" sz="5400" b="1" dirty="0">
              <a:solidFill>
                <a:srgbClr val="C87D0E"/>
              </a:solidFill>
            </a:endParaRPr>
          </a:p>
        </p:txBody>
      </p:sp>
      <p:pic>
        <p:nvPicPr>
          <p:cNvPr id="14" name="Picture 2" descr="C:\Users\Анатолий\Desktop\Презентации\detia-8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34" y="3573016"/>
            <a:ext cx="1778880" cy="2526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6041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8456" y="3441680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Jan,    Jana,    Jens</a:t>
            </a: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Ja!</a:t>
            </a:r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1536169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38737" y="764704"/>
            <a:ext cx="2618051" cy="1728192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J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j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247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2082354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    </a:t>
            </a:r>
            <a:r>
              <a:rPr lang="en-US" sz="5400" b="1" dirty="0" err="1" smtClean="0">
                <a:solidFill>
                  <a:srgbClr val="C00000"/>
                </a:solidFill>
              </a:rPr>
              <a:t>eu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812" y="2496542"/>
            <a:ext cx="4173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Fr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eu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mich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8720"/>
            <a:ext cx="1728192" cy="1859434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35812" y="1068996"/>
            <a:ext cx="254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Eu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gen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930" y="3717032"/>
            <a:ext cx="3894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Weise</a:t>
            </a:r>
            <a:r>
              <a:rPr lang="en-US" sz="5400" b="1" dirty="0" smtClean="0"/>
              <a:t>   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Eu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le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Анимашки Птиц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1944216" cy="2470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890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153414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   </a:t>
            </a:r>
            <a:r>
              <a:rPr lang="en-US" sz="5400" b="1" dirty="0" smtClean="0">
                <a:solidFill>
                  <a:srgbClr val="C00000"/>
                </a:solidFill>
              </a:rPr>
              <a:t>au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12776"/>
            <a:ext cx="1368152" cy="11521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1503075"/>
            <a:ext cx="45042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5400" b="1" u="sng" dirty="0" smtClean="0">
                <a:solidFill>
                  <a:srgbClr val="C00000"/>
                </a:solidFill>
              </a:rPr>
              <a:t>au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ra</a:t>
            </a:r>
          </a:p>
          <a:p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Fr</a:t>
            </a:r>
            <a:r>
              <a:rPr lang="en-US" sz="5400" b="1" u="sng" dirty="0" smtClean="0">
                <a:solidFill>
                  <a:srgbClr val="C00000"/>
                </a:solidFill>
              </a:rPr>
              <a:t>au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Werner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625731.vk.me/v625731531/16ef3/wtl2bsxYviU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035323" cy="3150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35896" y="2340401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Berta,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Beate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Albi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Анимашки Кош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8" y="3056066"/>
            <a:ext cx="1654211" cy="2333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38737" y="764704"/>
            <a:ext cx="2618051" cy="1728192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369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916832"/>
            <a:ext cx="430117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Kati,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Katrin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Monika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Kurt</a:t>
            </a: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Kikki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76" y="3429000"/>
            <a:ext cx="1477491" cy="1965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38737" y="764704"/>
            <a:ext cx="2618051" cy="1728192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K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387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000108"/>
            <a:ext cx="1714512" cy="1214446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ck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12470" y="2564904"/>
            <a:ext cx="6856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Monika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5400" b="1" u="sng" dirty="0" smtClean="0">
                <a:solidFill>
                  <a:srgbClr val="C00000"/>
                </a:solidFill>
              </a:rPr>
              <a:t>ck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ermann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511" y="4482225"/>
            <a:ext cx="481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Nusskna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ck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http://www.photo138.com/0/AWS/orighthere-Garant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1" y="3212976"/>
            <a:ext cx="2294019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35174" y="1124744"/>
            <a:ext cx="215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zwei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1707" y="33571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Zebra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1706" y="222177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Franz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://gif-and-jpeg.ru/d/32991-2/jivotniy_mir02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7600"/>
            <a:ext cx="3059832" cy="2491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1208" y="435451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Eins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zwei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drei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</a:p>
          <a:p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und du  </a:t>
            </a:r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bist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5400" b="1" i="1" dirty="0" err="1" smtClean="0">
                <a:solidFill>
                  <a:schemeClr val="accent1">
                    <a:lumMod val="50000"/>
                  </a:schemeClr>
                </a:solidFill>
              </a:rPr>
              <a:t>frei</a:t>
            </a:r>
            <a:r>
              <a:rPr lang="en-US" sz="5400" b="1" i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91585" y="680956"/>
            <a:ext cx="2451811" cy="1541128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476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56992"/>
            <a:ext cx="4176464" cy="266429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Viktor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Veronika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Elvira,Vera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4   -  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vier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122" name="Picture 2" descr="http://s43.edusoligorsk.by/wp-content/uploads/2014/12/1367285_html_m7600ac1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8194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1"/>
          <p:cNvSpPr txBox="1">
            <a:spLocks/>
          </p:cNvSpPr>
          <p:nvPr/>
        </p:nvSpPr>
        <p:spPr>
          <a:xfrm>
            <a:off x="1278617" y="501662"/>
            <a:ext cx="2451811" cy="1541128"/>
          </a:xfrm>
          <a:prstGeom prst="wedgeEllipseCallou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V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550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473" y="661712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v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796999"/>
            <a:ext cx="5328592" cy="162018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</a:rPr>
              <a:t>v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ier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,  Herr </a:t>
            </a:r>
            <a:r>
              <a:rPr lang="en-US" sz="4000" b="1" u="sng" dirty="0" smtClean="0">
                <a:solidFill>
                  <a:srgbClr val="C00000"/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ogt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800200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6"/>
          </p:cNvCxnSpPr>
          <p:nvPr/>
        </p:nvCxnSpPr>
        <p:spPr>
          <a:xfrm flipV="1">
            <a:off x="2195736" y="2060848"/>
            <a:ext cx="720080" cy="6120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2731" y="2780928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ooper Black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V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eronika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, El</a:t>
            </a:r>
            <a:r>
              <a:rPr lang="en-US" sz="4000" b="1" u="sng" dirty="0" smtClean="0">
                <a:solidFill>
                  <a:srgbClr val="C00000"/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ira, </a:t>
            </a:r>
          </a:p>
          <a:p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E</a:t>
            </a:r>
            <a:r>
              <a:rPr lang="en-US" sz="4000" b="1" u="sng" dirty="0" smtClean="0">
                <a:solidFill>
                  <a:srgbClr val="C00000"/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elin, </a:t>
            </a:r>
            <a:r>
              <a:rPr lang="en-US" sz="4000" b="1" u="sng" dirty="0" smtClean="0">
                <a:solidFill>
                  <a:srgbClr val="C00000"/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era, </a:t>
            </a:r>
            <a:r>
              <a:rPr lang="en-US" sz="4000" b="1" u="sng" dirty="0" smtClean="0">
                <a:solidFill>
                  <a:srgbClr val="C00000"/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iktor</a:t>
            </a:r>
          </a:p>
          <a:p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die </a:t>
            </a:r>
            <a:r>
              <a:rPr lang="en-US" sz="4000" b="1" u="sng" dirty="0" smtClean="0">
                <a:solidFill>
                  <a:srgbClr val="C00000"/>
                </a:solidFill>
              </a:rPr>
              <a:t>V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ase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672916"/>
            <a:ext cx="5328592" cy="3674681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95736" y="2672916"/>
            <a:ext cx="666732" cy="9721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Анатолий\Music\vnimanie-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69" y="733992"/>
            <a:ext cx="1049668" cy="612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62468" y="1532111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f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8635" y="3376209"/>
            <a:ext cx="82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w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Анимашки Цвет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68" y="3760929"/>
            <a:ext cx="1338042" cy="2432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643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6561439" cy="470810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Anna, Hanna, Hugo, Hans,</a:t>
            </a:r>
          </a:p>
          <a:p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Deni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Ada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, Ina, Franz,</a:t>
            </a:r>
          </a:p>
          <a:p>
            <a:pPr lvl="1"/>
            <a:endParaRPr lang="en-US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Toni, Susi, Monika,</a:t>
            </a:r>
          </a:p>
          <a:p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Grete und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Veronika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403648" y="548680"/>
            <a:ext cx="5256584" cy="936104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Singen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wir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mit</a:t>
            </a:r>
            <a:r>
              <a:rPr lang="en-US" sz="3200" b="1" dirty="0" smtClean="0">
                <a:solidFill>
                  <a:srgbClr val="C00000"/>
                </a:solidFill>
              </a:rPr>
              <a:t>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Анимашки Музы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240756" cy="1512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7 - Урок 3 - Упр. 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7331794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/>
          <a:lstStyle/>
          <a:p>
            <a:r>
              <a:rPr lang="en-US" b="1" dirty="0" err="1" smtClean="0">
                <a:solidFill>
                  <a:srgbClr val="C87D0E"/>
                </a:solidFill>
                <a:latin typeface="+mn-lt"/>
              </a:rPr>
              <a:t>aus</a:t>
            </a:r>
            <a:r>
              <a:rPr lang="en-US" b="1" dirty="0" smtClean="0">
                <a:solidFill>
                  <a:srgbClr val="C87D0E"/>
                </a:solidFill>
                <a:latin typeface="+mn-lt"/>
              </a:rPr>
              <a:t>     </a:t>
            </a:r>
            <a:r>
              <a:rPr lang="en-US" b="1" dirty="0" err="1" smtClean="0">
                <a:solidFill>
                  <a:srgbClr val="C87D0E"/>
                </a:solidFill>
                <a:latin typeface="+mn-lt"/>
              </a:rPr>
              <a:t>bist</a:t>
            </a:r>
            <a:r>
              <a:rPr lang="en-US" b="1" dirty="0" smtClean="0">
                <a:solidFill>
                  <a:srgbClr val="C87D0E"/>
                </a:solidFill>
                <a:latin typeface="+mn-lt"/>
              </a:rPr>
              <a:t>     du!</a:t>
            </a:r>
            <a:endParaRPr lang="ru-RU" b="1" dirty="0">
              <a:solidFill>
                <a:srgbClr val="C87D0E"/>
              </a:solidFill>
              <a:latin typeface="+mn-lt"/>
            </a:endParaRPr>
          </a:p>
        </p:txBody>
      </p:sp>
      <p:pic>
        <p:nvPicPr>
          <p:cNvPr id="3" name="Picture 2" descr="C:\Users\Анатолий\Desktop\Презентации\alfavit-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888960" cy="188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натолий\Desktop\Презентации\alfavit-1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15170"/>
            <a:ext cx="1808050" cy="1808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натолий\Desktop\Презентации\alfavit-4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388"/>
            <a:ext cx="1812776" cy="181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натолий\Desktop\Презентации\alfavit-35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20" y="2782757"/>
            <a:ext cx="1884784" cy="188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натолий\Desktop\Презентации\alfavit-40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1800200" cy="1461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атолий\Desktop\Презентации\detia-85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25149"/>
            <a:ext cx="1778880" cy="2526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123123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ie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64704"/>
            <a:ext cx="1728192" cy="18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5976" y="105273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Fr</a:t>
            </a:r>
            <a:r>
              <a:rPr lang="en-US" sz="5400" b="1" u="sng" dirty="0" smtClean="0">
                <a:solidFill>
                  <a:srgbClr val="C00000"/>
                </a:solidFill>
              </a:rPr>
              <a:t>ie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da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77011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30529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5400" b="1" u="sng" dirty="0" smtClean="0">
                <a:solidFill>
                  <a:srgbClr val="C00000"/>
                </a:solidFill>
              </a:rPr>
              <a:t>ie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ter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394771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ie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ie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ie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ie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nversia.ru/imgs/news/gal/7768-62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31" y="2904119"/>
            <a:ext cx="2116849" cy="261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671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84784"/>
            <a:ext cx="4871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Peter,    Petra</a:t>
            </a: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Papa</a:t>
            </a: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ie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Puppe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.bvf.ru/image/photo/77472_s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" y="3223721"/>
            <a:ext cx="2797567" cy="2797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1"/>
          <p:cNvSpPr txBox="1">
            <a:spLocks/>
          </p:cNvSpPr>
          <p:nvPr/>
        </p:nvSpPr>
        <p:spPr>
          <a:xfrm>
            <a:off x="611560" y="512453"/>
            <a:ext cx="2451811" cy="1541128"/>
          </a:xfrm>
          <a:prstGeom prst="wedgeEllipseCallou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P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417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457647" cy="15178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1512169" cy="157461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33358"/>
            <a:ext cx="1457647" cy="15121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692697"/>
            <a:ext cx="1403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eh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80" y="2959272"/>
            <a:ext cx="1457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ah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339" y="4883317"/>
            <a:ext cx="1457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oh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715" y="84658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745" y="2959273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=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912703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6911" y="735827"/>
            <a:ext cx="536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e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4558" y="2825918"/>
            <a:ext cx="95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a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31" y="4797152"/>
            <a:ext cx="7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o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110" y="1616027"/>
            <a:ext cx="572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  Wieders</a:t>
            </a:r>
            <a:r>
              <a:rPr 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en!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040624"/>
            <a:ext cx="442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Frau   H</a:t>
            </a:r>
            <a:r>
              <a:rPr lang="en-US" sz="5400" b="1" u="sng" dirty="0" smtClean="0">
                <a:solidFill>
                  <a:srgbClr val="C00000"/>
                </a:solidFill>
              </a:rPr>
              <a:t>ah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488331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Herr   P</a:t>
            </a:r>
            <a:r>
              <a:rPr lang="en-US" sz="5400" b="1" u="sng" dirty="0" smtClean="0">
                <a:solidFill>
                  <a:srgbClr val="C00000"/>
                </a:solidFill>
              </a:rPr>
              <a:t>oh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7" name="Picture 5" descr="Смайлы Прощани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79" y="374421"/>
            <a:ext cx="997521" cy="678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6568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908021"/>
            <a:ext cx="4501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Max,  Xenia </a:t>
            </a:r>
          </a:p>
          <a:p>
            <a:endParaRPr lang="ru-RU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Pixi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Xerox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3" name="Picture 2" descr="http://fox-spb.ru/images/printers/xerox/613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2996204" cy="2996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1"/>
          <p:cNvSpPr txBox="1">
            <a:spLocks/>
          </p:cNvSpPr>
          <p:nvPr/>
        </p:nvSpPr>
        <p:spPr>
          <a:xfrm>
            <a:off x="683568" y="906320"/>
            <a:ext cx="2451811" cy="1541128"/>
          </a:xfrm>
          <a:prstGeom prst="wedgeEllipseCallou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547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83696"/>
            <a:ext cx="5682208" cy="86409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Hans →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</a:t>
            </a:r>
            <a:r>
              <a:rPr lang="en-US" sz="4400" b="1" dirty="0" err="1" smtClean="0">
                <a:solidFill>
                  <a:srgbClr val="C00000"/>
                </a:solidFill>
                <a:latin typeface="+mn-lt"/>
              </a:rPr>
              <a:t>ä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ns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-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chen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Анатолий\Music\detia-8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26" y="3980128"/>
            <a:ext cx="1218597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атолий\Downloads\cveta-1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07" y="4581128"/>
            <a:ext cx="5040560" cy="83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1520" y="548680"/>
            <a:ext cx="2448272" cy="216024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Ää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578" y="908720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5400" b="1" dirty="0" err="1" smtClean="0">
                <a:solidFill>
                  <a:srgbClr val="C00000"/>
                </a:solidFill>
              </a:rPr>
              <a:t>ä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hlen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Frau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5400" b="1" dirty="0" err="1" smtClean="0">
                <a:solidFill>
                  <a:srgbClr val="C00000"/>
                </a:solidFill>
              </a:rPr>
              <a:t>ä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Herr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Kr</a:t>
            </a:r>
            <a:r>
              <a:rPr lang="en-US" sz="5400" b="1" dirty="0" err="1" smtClean="0">
                <a:solidFill>
                  <a:srgbClr val="C00000"/>
                </a:solidFill>
              </a:rPr>
              <a:t>ä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mer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65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3675229"/>
            <a:ext cx="4248472" cy="1591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5400" b="1" dirty="0" smtClean="0">
                <a:solidFill>
                  <a:srgbClr val="C00000"/>
                </a:solidFill>
              </a:rPr>
              <a:t>ö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ln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5400" b="1" dirty="0" err="1" smtClean="0">
                <a:solidFill>
                  <a:srgbClr val="C00000"/>
                </a:solidFill>
              </a:rPr>
              <a:t>ö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ttingen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28184" y="692696"/>
            <a:ext cx="2448272" cy="216024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cs typeface="Browallia New" panose="020B0604020202020204" pitchFamily="34" charset="-34"/>
              </a:rPr>
              <a:t>Öö</a:t>
            </a:r>
            <a:endParaRPr lang="ru-RU" sz="5400" dirty="0">
              <a:solidFill>
                <a:srgbClr val="C00000"/>
              </a:solidFill>
              <a:cs typeface="Browallia New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7517" y="257415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sz="5400" b="1" dirty="0" err="1" smtClean="0">
                <a:solidFill>
                  <a:srgbClr val="C00000"/>
                </a:solidFill>
              </a:rPr>
              <a:t>ö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rg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79491" y="830023"/>
            <a:ext cx="3204356" cy="47616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196752"/>
            <a:ext cx="2664296" cy="402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4833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72000" y="548680"/>
            <a:ext cx="3750673" cy="50126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98" y="1052736"/>
            <a:ext cx="3252875" cy="41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97796"/>
            <a:ext cx="3600400" cy="93931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</a:t>
            </a:r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ü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rnberg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0"/>
            <a:ext cx="3657600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    </a:t>
            </a:r>
            <a:r>
              <a:rPr lang="en-US" sz="5400" b="1" dirty="0" err="1" smtClean="0">
                <a:solidFill>
                  <a:srgbClr val="C00000"/>
                </a:solidFill>
              </a:rPr>
              <a:t>Ü</a:t>
            </a:r>
            <a:r>
              <a:rPr lang="en-US" sz="5400" b="1" dirty="0" err="1" smtClean="0">
                <a:solidFill>
                  <a:srgbClr val="C00000"/>
                </a:solidFill>
                <a:ea typeface="Verdana"/>
                <a:cs typeface="Verdana"/>
              </a:rPr>
              <a:t>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3608" y="908720"/>
            <a:ext cx="2016224" cy="1941004"/>
          </a:xfrm>
          <a:prstGeom prst="ellipse">
            <a:avLst/>
          </a:prstGeom>
          <a:noFill/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452820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5400" b="1" dirty="0" err="1" smtClean="0">
                <a:solidFill>
                  <a:srgbClr val="C00000"/>
                </a:solidFill>
              </a:rPr>
              <a:t>ü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nchen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843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29611" y="3068960"/>
            <a:ext cx="6294717" cy="35283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728192" cy="15178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19675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sch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76924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C00000"/>
                </a:solidFill>
              </a:rPr>
              <a:t>Sch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ura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sch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03" y="19888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Sch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werin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6668"/>
            <a:ext cx="5472608" cy="292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9685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536" y="2174280"/>
            <a:ext cx="3816424" cy="4279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27" y="493012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2276" y="642993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st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6138" y="1158899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St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effi</a:t>
            </a: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Das   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st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immt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6746" y="4380319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St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uttgart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9" y="2492896"/>
            <a:ext cx="3301617" cy="370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0309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31640" y="2852936"/>
            <a:ext cx="5364596" cy="34563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27" y="493012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2276" y="642993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sp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44007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Sp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ort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080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Sp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andau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88" y="3009503"/>
            <a:ext cx="4762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48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683568" y="1196752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G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979712" y="3717032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404213" y="1196752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:\Users\Анатолий\Desktop\Презентации\detia-69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202420" cy="2261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643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3012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228" y="80287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tz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009" y="82643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=   z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3354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tz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tz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lar</a:t>
            </a:r>
            <a:endParaRPr lang="en-US" sz="5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die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Ka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tz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24" y="3026044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0228" y="333590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735" y="3381353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=   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107429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Ru</a:t>
            </a:r>
            <a:r>
              <a:rPr lang="en-US" sz="5400" b="1" u="sng" dirty="0" smtClean="0">
                <a:solidFill>
                  <a:srgbClr val="C00000"/>
                </a:solidFill>
              </a:rPr>
              <a:t>th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Lo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th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ar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035465"/>
            <a:ext cx="516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Th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ü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ringen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2" descr="Анимашки Кошк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11" y="1844824"/>
            <a:ext cx="1500527" cy="2116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5019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4" y="980728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8220" y="119675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p</a:t>
            </a:r>
            <a:r>
              <a:rPr lang="en-US" sz="5400" b="1" dirty="0" err="1" smtClean="0">
                <a:solidFill>
                  <a:srgbClr val="C00000"/>
                </a:solidFill>
              </a:rPr>
              <a:t>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8059" y="129058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=   f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174525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Ph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ilipp</a:t>
            </a:r>
          </a:p>
          <a:p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5400" b="1" u="sng" dirty="0" smtClean="0">
                <a:solidFill>
                  <a:srgbClr val="C00000"/>
                </a:solidFill>
              </a:rPr>
              <a:t>Ph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ilatelist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4" y="3501008"/>
            <a:ext cx="3271682" cy="252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5991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542" y="620688"/>
            <a:ext cx="168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tsch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102" name="Picture 6" descr="http://learnlearn.net/Europa2/res/Default/ESS_PasteBitmap00248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241" y="2220305"/>
            <a:ext cx="3255343" cy="4145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824338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Deu</a:t>
            </a:r>
            <a:r>
              <a:rPr lang="en-US" sz="4400" b="1" u="sng" dirty="0" smtClean="0">
                <a:solidFill>
                  <a:srgbClr val="C00000"/>
                </a:solidFill>
              </a:rPr>
              <a:t>tsch</a:t>
            </a: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Deu</a:t>
            </a:r>
            <a:r>
              <a:rPr lang="en-US" sz="4400" b="1" u="sng" dirty="0" smtClean="0">
                <a:solidFill>
                  <a:srgbClr val="C00000"/>
                </a:solidFill>
              </a:rPr>
              <a:t>tsch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land</a:t>
            </a:r>
          </a:p>
          <a:p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Bundesrepublik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Deu</a:t>
            </a:r>
            <a:r>
              <a:rPr lang="en-US" sz="4400" b="1" u="sng" dirty="0" smtClean="0">
                <a:solidFill>
                  <a:srgbClr val="C00000"/>
                </a:solidFill>
              </a:rPr>
              <a:t>tsch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land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545" y="2220305"/>
            <a:ext cx="3255343" cy="4145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0217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3968" y="1462361"/>
            <a:ext cx="3888432" cy="279925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405" y="620688"/>
            <a:ext cx="168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 aa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8977" y="78653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=   a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824" y="324867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aa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rbr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  <a:ea typeface="Verdana"/>
                <a:cs typeface="Verdana"/>
              </a:rPr>
              <a:t>ü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cken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b2b.chaika.ru/workdir/tours_pha/765/big_5295_saarbr_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35" y="1709862"/>
            <a:ext cx="325689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" y="3754032"/>
            <a:ext cx="1749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478" y="4063892"/>
            <a:ext cx="168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</a:rPr>
              <a:t>äu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8977" y="4923729"/>
            <a:ext cx="662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äu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,  Herr 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äu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me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224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3" name="Объект 11"/>
          <p:cNvSpPr txBox="1">
            <a:spLocks/>
          </p:cNvSpPr>
          <p:nvPr/>
        </p:nvSpPr>
        <p:spPr>
          <a:xfrm>
            <a:off x="845595" y="548680"/>
            <a:ext cx="2451811" cy="1541128"/>
          </a:xfrm>
          <a:prstGeom prst="wedgeEllipseCallou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Q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q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2853" y="384222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00000"/>
                </a:solidFill>
              </a:rPr>
              <a:t>Qu</a:t>
            </a:r>
            <a:r>
              <a:rPr lang="en-US" sz="5400" b="1" dirty="0" smtClean="0">
                <a:solidFill>
                  <a:srgbClr val="C87D0E"/>
                </a:solidFill>
              </a:rPr>
              <a:t>adrat</a:t>
            </a:r>
          </a:p>
          <a:p>
            <a:r>
              <a:rPr lang="en-US" sz="5400" b="1" dirty="0" smtClean="0">
                <a:solidFill>
                  <a:srgbClr val="C87D0E"/>
                </a:solidFill>
              </a:rPr>
              <a:t>A</a:t>
            </a:r>
            <a:r>
              <a:rPr lang="en-US" sz="5400" b="1" u="sng" dirty="0" smtClean="0">
                <a:solidFill>
                  <a:srgbClr val="C00000"/>
                </a:solidFill>
              </a:rPr>
              <a:t>qu</a:t>
            </a:r>
            <a:r>
              <a:rPr lang="en-US" sz="5400" b="1" dirty="0" smtClean="0">
                <a:solidFill>
                  <a:srgbClr val="C87D0E"/>
                </a:solidFill>
              </a:rPr>
              <a:t>arium</a:t>
            </a:r>
          </a:p>
          <a:p>
            <a:r>
              <a:rPr lang="en-US" sz="5400" b="1" dirty="0" err="1" smtClean="0">
                <a:solidFill>
                  <a:srgbClr val="C87D0E"/>
                </a:solidFill>
              </a:rPr>
              <a:t>A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qu</a:t>
            </a:r>
            <a:r>
              <a:rPr lang="en-US" sz="5400" b="1" dirty="0" err="1" smtClean="0">
                <a:solidFill>
                  <a:srgbClr val="C87D0E"/>
                </a:solidFill>
              </a:rPr>
              <a:t>arell</a:t>
            </a:r>
            <a:endParaRPr lang="ru-RU" sz="5400" b="1" dirty="0">
              <a:solidFill>
                <a:srgbClr val="C87D0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6" y="3183899"/>
            <a:ext cx="1752794" cy="154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5595" y="3356992"/>
            <a:ext cx="175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   </a:t>
            </a:r>
            <a:r>
              <a:rPr lang="en-US" sz="5400" b="1" dirty="0" err="1" smtClean="0">
                <a:solidFill>
                  <a:srgbClr val="C00000"/>
                </a:solidFill>
              </a:rPr>
              <a:t>qu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5870" y="3495245"/>
            <a:ext cx="224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=   kw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Анимашки Живот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70" y="4149080"/>
            <a:ext cx="1841625" cy="1454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0166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3" name="Объект 11"/>
          <p:cNvSpPr txBox="1">
            <a:spLocks/>
          </p:cNvSpPr>
          <p:nvPr/>
        </p:nvSpPr>
        <p:spPr>
          <a:xfrm>
            <a:off x="179512" y="1565881"/>
            <a:ext cx="2451811" cy="1541128"/>
          </a:xfrm>
          <a:prstGeom prst="wedgeEllipseCallou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2060848"/>
            <a:ext cx="4559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Y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psilon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das Hobb</a:t>
            </a:r>
            <a:r>
              <a:rPr lang="en-US" sz="5400" b="1" dirty="0" smtClean="0">
                <a:solidFill>
                  <a:srgbClr val="C00000"/>
                </a:solidFill>
              </a:rPr>
              <a:t>y</a:t>
            </a:r>
          </a:p>
          <a:p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Bill</a:t>
            </a:r>
            <a:r>
              <a:rPr lang="en-US" sz="5400" b="1" dirty="0" smtClean="0">
                <a:solidFill>
                  <a:srgbClr val="C00000"/>
                </a:solidFill>
              </a:rPr>
              <a:t>y</a:t>
            </a:r>
          </a:p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as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5400" b="1" dirty="0" err="1" smtClean="0">
                <a:solidFill>
                  <a:srgbClr val="C00000"/>
                </a:solidFill>
              </a:rPr>
              <a:t>y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lophon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440" y="63192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as G</a:t>
            </a:r>
            <a:r>
              <a:rPr lang="en-US" sz="5400" b="1" dirty="0" smtClean="0">
                <a:solidFill>
                  <a:srgbClr val="C00000"/>
                </a:solidFill>
              </a:rPr>
              <a:t>y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mnasium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2077" y="2336445"/>
            <a:ext cx="50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i</a:t>
            </a: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31323" y="1565881"/>
            <a:ext cx="515821" cy="350951"/>
          </a:xfrm>
          <a:prstGeom prst="straightConnector1">
            <a:avLst/>
          </a:prstGeom>
          <a:ln w="38100">
            <a:solidFill>
              <a:srgbClr val="C87D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31323" y="1916832"/>
            <a:ext cx="515821" cy="419613"/>
          </a:xfrm>
          <a:prstGeom prst="straightConnector1">
            <a:avLst/>
          </a:prstGeom>
          <a:ln w="38100">
            <a:solidFill>
              <a:srgbClr val="C87D0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2695" y="839445"/>
            <a:ext cx="77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a typeface="Verdana"/>
                <a:cs typeface="Verdana"/>
              </a:rPr>
              <a:t>ü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http://allmobiles.my1.ru/_ld/4/70135464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843"/>
          <a:stretch/>
        </p:blipFill>
        <p:spPr bwMode="auto">
          <a:xfrm>
            <a:off x="350830" y="3259775"/>
            <a:ext cx="3107559" cy="280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255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48276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kann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das  gut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lesen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79512" y="1107572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ch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6444208" y="1107572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sch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95536" y="3645024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st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383868" y="1772816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ck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333239" y="4221088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sp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444208" y="3501008"/>
            <a:ext cx="2520280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tsch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C:\Users\Анатолий\Pictures\60093883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23" y="482769"/>
            <a:ext cx="845071" cy="1056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359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48276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kann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das  gut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lesen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CD067-725C-4253-B8BB-C18DC7E6CB40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179512" y="1107572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tz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444208" y="1107572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</a:rPr>
              <a:t>p</a:t>
            </a:r>
            <a:r>
              <a:rPr lang="en-US" sz="5400" b="1" dirty="0" err="1" smtClean="0">
                <a:solidFill>
                  <a:srgbClr val="C00000"/>
                </a:solidFill>
              </a:rPr>
              <a:t>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383868" y="2060848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th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971600" y="3807619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qu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натолий\Pictures\6009388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74962"/>
            <a:ext cx="1690142" cy="2112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7609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48276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kann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das  gut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lesen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CD067-725C-4253-B8BB-C18DC7E6CB4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71500" y="1160543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ei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444208" y="1107572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ie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382570" y="1190655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eu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23528" y="3774962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ah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натолий\Pictures\60093883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2422"/>
            <a:ext cx="1008112" cy="1260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но 1 9"/>
          <p:cNvSpPr/>
          <p:nvPr/>
        </p:nvSpPr>
        <p:spPr>
          <a:xfrm>
            <a:off x="6503876" y="3751294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u</a:t>
            </a:r>
            <a:r>
              <a:rPr lang="en-US" sz="5400" b="1" dirty="0" smtClean="0">
                <a:solidFill>
                  <a:srgbClr val="C00000"/>
                </a:solidFill>
              </a:rPr>
              <a:t>h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382570" y="3766808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sz="5400" b="1" dirty="0" smtClean="0">
                <a:solidFill>
                  <a:srgbClr val="C00000"/>
                </a:solidFill>
              </a:rPr>
              <a:t>h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824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48276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kann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das  gut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lesen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CD067-725C-4253-B8BB-C18DC7E6CB40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71500" y="2004885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ä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383868" y="3825428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ö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натолий\Pictures\6009388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55" y="1424833"/>
            <a:ext cx="1206486" cy="1508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но 1 9"/>
          <p:cNvSpPr/>
          <p:nvPr/>
        </p:nvSpPr>
        <p:spPr>
          <a:xfrm>
            <a:off x="6696236" y="2037094"/>
            <a:ext cx="2232248" cy="2262194"/>
          </a:xfrm>
          <a:prstGeom prst="irregularSeal1">
            <a:avLst/>
          </a:prstGeom>
          <a:solidFill>
            <a:srgbClr val="A7ED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a typeface="Verdana"/>
                <a:cs typeface="Verdana"/>
              </a:rPr>
              <a:t>ü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671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36" y="4437112"/>
            <a:ext cx="6781800" cy="1600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Guten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Tag!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Анатолий\Desktop\Презентации\alfavit-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732"/>
            <a:ext cx="1547664" cy="1547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\Desktop\Презентации\alfavit-17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68698"/>
            <a:ext cx="1452736" cy="1452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атолий\Desktop\Презентации\alfavit-49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атолий\Desktop\Презентации\detia-69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89040"/>
            <a:ext cx="1008111" cy="189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693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7704" y="40466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C87D0E"/>
                </a:solidFill>
              </a:rPr>
              <a:t>Was  </a:t>
            </a:r>
            <a:r>
              <a:rPr lang="en-US" sz="5400" b="1" u="sng" dirty="0" err="1" smtClean="0">
                <a:solidFill>
                  <a:srgbClr val="C87D0E"/>
                </a:solidFill>
              </a:rPr>
              <a:t>fehlt</a:t>
            </a:r>
            <a:r>
              <a:rPr lang="en-US" sz="5400" b="1" u="sng" dirty="0" smtClean="0">
                <a:solidFill>
                  <a:srgbClr val="C87D0E"/>
                </a:solidFill>
              </a:rPr>
              <a:t>  </a:t>
            </a:r>
            <a:r>
              <a:rPr lang="en-US" sz="5400" b="1" u="sng" dirty="0" err="1" smtClean="0">
                <a:solidFill>
                  <a:srgbClr val="C87D0E"/>
                </a:solidFill>
              </a:rPr>
              <a:t>hier</a:t>
            </a:r>
            <a:r>
              <a:rPr lang="en-US" sz="5400" b="1" u="sng" dirty="0" smtClean="0">
                <a:solidFill>
                  <a:srgbClr val="C87D0E"/>
                </a:solidFill>
              </a:rPr>
              <a:t>?</a:t>
            </a:r>
            <a:endParaRPr lang="ru-RU" sz="5400" b="1" u="sng" dirty="0">
              <a:solidFill>
                <a:srgbClr val="C87D0E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78984" y="1484784"/>
            <a:ext cx="3960440" cy="1368152"/>
          </a:xfrm>
          <a:prstGeom prst="flowChartPunchedTape">
            <a:avLst/>
          </a:prstGeom>
          <a:solidFill>
            <a:srgbClr val="AEF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L _ </a:t>
            </a:r>
            <a:r>
              <a:rPr lang="en-US" sz="5400" b="1" dirty="0" err="1" smtClean="0">
                <a:solidFill>
                  <a:srgbClr val="C00000"/>
                </a:solidFill>
              </a:rPr>
              <a:t>rs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707195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a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968044" y="2286962"/>
            <a:ext cx="3960440" cy="1368152"/>
          </a:xfrm>
          <a:prstGeom prst="flowChartPunchedTape">
            <a:avLst/>
          </a:prstGeom>
          <a:solidFill>
            <a:srgbClr val="AEF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S _ </a:t>
            </a:r>
            <a:r>
              <a:rPr lang="en-US" sz="5400" b="1" dirty="0" err="1" smtClean="0">
                <a:solidFill>
                  <a:srgbClr val="C00000"/>
                </a:solidFill>
              </a:rPr>
              <a:t>si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4228" y="2509373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u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59532" y="3212976"/>
            <a:ext cx="3960440" cy="1368152"/>
          </a:xfrm>
          <a:prstGeom prst="flowChartPunchedTape">
            <a:avLst/>
          </a:prstGeom>
          <a:solidFill>
            <a:srgbClr val="AEF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A _ ton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968044" y="4221088"/>
            <a:ext cx="3960440" cy="1368152"/>
          </a:xfrm>
          <a:prstGeom prst="flowChartPunchedTape">
            <a:avLst/>
          </a:prstGeom>
          <a:solidFill>
            <a:srgbClr val="AEF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</a:rPr>
              <a:t>Ve</a:t>
            </a:r>
            <a:r>
              <a:rPr lang="en-US" sz="5400" b="1" dirty="0" smtClean="0">
                <a:solidFill>
                  <a:srgbClr val="C00000"/>
                </a:solidFill>
              </a:rPr>
              <a:t> _ </a:t>
            </a:r>
            <a:r>
              <a:rPr lang="en-US" sz="5400" b="1" dirty="0" err="1" smtClean="0">
                <a:solidFill>
                  <a:srgbClr val="C00000"/>
                </a:solidFill>
              </a:rPr>
              <a:t>onika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478984" y="5157192"/>
            <a:ext cx="3960440" cy="1368152"/>
          </a:xfrm>
          <a:prstGeom prst="flowChartPunchedTape">
            <a:avLst/>
          </a:prstGeom>
          <a:solidFill>
            <a:srgbClr val="AEF8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J _ </a:t>
            </a:r>
            <a:r>
              <a:rPr lang="en-US" sz="5400" b="1" dirty="0" err="1" smtClean="0">
                <a:solidFill>
                  <a:srgbClr val="C00000"/>
                </a:solidFill>
              </a:rPr>
              <a:t>na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9772" y="3471747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n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2694" y="5379603"/>
            <a:ext cx="54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a</a:t>
            </a:r>
            <a:endParaRPr lang="ru-RU" sz="5400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6186" y="4456273"/>
            <a:ext cx="75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r</a:t>
            </a:r>
            <a:endParaRPr lang="ru-RU" sz="5400" b="1" dirty="0">
              <a:solidFill>
                <a:srgbClr val="006600"/>
              </a:solidFill>
            </a:endParaRPr>
          </a:p>
        </p:txBody>
      </p:sp>
      <p:pic>
        <p:nvPicPr>
          <p:cNvPr id="16" name="Picture 2" descr="C:\Users\Анатолий\Pictures\6009388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54633"/>
            <a:ext cx="1206486" cy="1508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5855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1273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Wer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wohnt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im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u="sng" dirty="0" err="1" smtClean="0">
                <a:solidFill>
                  <a:schemeClr val="accent1">
                    <a:lumMod val="75000"/>
                  </a:schemeClr>
                </a:solidFill>
              </a:rPr>
              <a:t>Märchenhaus</a:t>
            </a:r>
            <a:r>
              <a:rPr lang="en-US" sz="4000" b="1" u="sng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736" y="2217238"/>
            <a:ext cx="8158020" cy="4392488"/>
          </a:xfrm>
          <a:prstGeom prst="rect">
            <a:avLst/>
          </a:prstGeom>
          <a:solidFill>
            <a:srgbClr val="FCCD9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92270" y="1315698"/>
            <a:ext cx="8568952" cy="936104"/>
          </a:xfrm>
          <a:prstGeom prst="triangle">
            <a:avLst>
              <a:gd name="adj" fmla="val 50324"/>
            </a:avLst>
          </a:prstGeom>
          <a:solidFill>
            <a:srgbClr val="E85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mg0.liveinternet.ru/images/attach/c/6/89/400/89400658_large_Dyuymovochka_illyustraciya_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8DAC0"/>
              </a:clrFrom>
              <a:clrTo>
                <a:srgbClr val="E8DAC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6" y="2251802"/>
            <a:ext cx="2016224" cy="1319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556" y="352405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 . . . . . . . . . . 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22" y="352405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äumelinchen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http://illustrators.ru/illustrations/352121_original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51802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97736" y="4257092"/>
            <a:ext cx="8158020" cy="0"/>
          </a:xfrm>
          <a:prstGeom prst="line">
            <a:avLst/>
          </a:prstGeom>
          <a:ln w="38100">
            <a:solidFill>
              <a:srgbClr val="E85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31840" y="2204864"/>
            <a:ext cx="0" cy="4392488"/>
          </a:xfrm>
          <a:prstGeom prst="line">
            <a:avLst/>
          </a:prstGeom>
          <a:ln w="38100">
            <a:solidFill>
              <a:srgbClr val="E85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40152" y="2206164"/>
            <a:ext cx="0" cy="4391188"/>
          </a:xfrm>
          <a:prstGeom prst="line">
            <a:avLst/>
          </a:prstGeom>
          <a:ln w="38100">
            <a:solidFill>
              <a:srgbClr val="E859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5856" y="369196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 ………..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0642" y="366362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schenputtel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1802"/>
            <a:ext cx="1109662" cy="146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69280" y="3687464"/>
            <a:ext cx="249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N……….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3111" y="3682528"/>
            <a:ext cx="17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ussknacker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0" y="4339850"/>
            <a:ext cx="1068257" cy="14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2510" y="5757070"/>
            <a:ext cx="201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 ……….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150" y="5757070"/>
            <a:ext cx="175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otkäppchen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67" y="4446434"/>
            <a:ext cx="1204052" cy="120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86098" y="5702306"/>
            <a:ext cx="229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Sch</a:t>
            </a:r>
            <a:r>
              <a:rPr lang="en-US" sz="3200" b="1" dirty="0" smtClean="0">
                <a:solidFill>
                  <a:srgbClr val="C00000"/>
                </a:solidFill>
              </a:rPr>
              <a:t>………..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6025" y="5706508"/>
            <a:ext cx="190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neewittchen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28" y="4185900"/>
            <a:ext cx="1602221" cy="167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40152" y="5745360"/>
            <a:ext cx="1965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B…….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8772" y="572485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uratino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559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20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647" y="2094665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smayli.ru/data/smiles/detia-850.gif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6197" y="802921"/>
            <a:ext cx="145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Картинки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7517" y="2463997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smayli.ru/data/smiles/detia-690.gif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7518" y="2833329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smayli.ru/data/smiles/detia-596.gif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7516" y="3202661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smayli.ru/data/smiles/detia-663.gif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E91CD067-725C-4253-B8BB-C18DC7E6CB40}" type="slidenum">
              <a:rPr lang="ru-RU" smtClean="0"/>
              <a:pPr algn="l"/>
              <a:t>52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6197" y="4310485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smayli.ru/data/smiles/detia-579.gif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6188" y="3941153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smayli.ru/data/smiles/detia-656.gif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0979" y="4679989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smayli.ru/data/smiles/detia-285.gif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0481" y="5049321"/>
            <a:ext cx="405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smayli.ru/data/smiles/detia-822.gif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47518" y="5417111"/>
            <a:ext cx="4156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smayli.ru/data/smiles/detia-579.gif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4780" y="5814556"/>
            <a:ext cx="4156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smayli.ru/data/smiles/detia-593.gif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4780" y="3571993"/>
            <a:ext cx="4004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smayli.ru/data/smiles/detia-511.gif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7517" y="1677689"/>
            <a:ext cx="7535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photoload.ru/data/ff/e5/b4/ffe5b4d35277d38a92e954449c3cbde6.jpg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6186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Список использованных ресурсов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4780" y="1354329"/>
            <a:ext cx="7437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www.classifieds24.ru/images/2450/2449989/large_1.jpg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5264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0493" y="679998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smayli.ru/data/smiles/detia-381.gif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0494" y="1191721"/>
            <a:ext cx="4044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smayli.ru/data/smiles/detia-752.gif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002" y="1588191"/>
            <a:ext cx="4353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smayli.ru/data/smiles/pticia-1021.gif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1677" y="2033409"/>
            <a:ext cx="743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cs625731.vk.me/v625731531/16ef3/wtl2bsxYviU.jpg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5742" y="2422135"/>
            <a:ext cx="446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smayli.ru/data/smiles/koshkia-1345.gif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285" y="2821726"/>
            <a:ext cx="482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smayli.ru/data/smiles/detia-660.gif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666" y="3237803"/>
            <a:ext cx="6640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www.photo138.com/0/AWS/orighthere-Garantie.jpg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5742" y="3791801"/>
            <a:ext cx="7904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</a:t>
            </a:r>
            <a:r>
              <a:rPr lang="en-US" dirty="0" smtClean="0">
                <a:hlinkClick r:id="rId9"/>
              </a:rPr>
              <a:t>s43.edusoligorsk.by/wp-content/uploads/2014/12/1367285_html_m7600ac1a.jpg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285" y="4438132"/>
            <a:ext cx="441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nversia.ru/imgs/news/gal/7768-621.jpg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285" y="4807464"/>
            <a:ext cx="420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sp.bvf.ru/image/photo/77472_s2.jpg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285" y="5176796"/>
            <a:ext cx="55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fox-spb.ru/images/printers/xerox/6130.jpg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021" y="5546128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smayli.ru/data/smiles/cveta-143.gif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5285" y="5915460"/>
            <a:ext cx="5110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smayli.ru/data/smiles/detia-80.gif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5285" y="6300653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i042.radikal.ru/1104/71/ecc258da64de.jpg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57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1925" y="47667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www.holiday.by/files/tours/8fc24e46c28c9bc227bbc020768ebab5.jpg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829859"/>
            <a:ext cx="5654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smayli.ru/data/smiles/cveta-878.gif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9191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cs319825.userapi.com/v319825027/17ff/kB8uwfy81vQ.jpg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5920" y="156852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www.geographicbank.com/img/images002/image_aU38N8UWvj826DKV8w1gbjU2.jpg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58418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img0.liveinternet.ru/images/attach/c/1/59/278/59278180_7.jpg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2494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peacecorpsonline.org/messages/imagefolder/stampcollecting.jpg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53" y="329703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smayli.ru/data/smiles/muzikaa-16.gif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0202" y="3666366"/>
            <a:ext cx="674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b2b.chaika.ru/workdir/tours_pha/765/big_5295_saarbr_kl.jpg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7098" y="4035698"/>
            <a:ext cx="448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smayli.ru/data/smiles/jivotniea-2758.gif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214854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http://allmobiles.my1.ru/_</a:t>
            </a:r>
            <a:r>
              <a:rPr lang="en-US" dirty="0" smtClean="0">
                <a:hlinkClick r:id="rId11"/>
              </a:rPr>
              <a:t>ld/4/70135464.jpg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0202" y="5051361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illustrators.ru/illustrations/352121_original.jpg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03893" y="440503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img0.liveinternet.ru/images/attach/c/6/89/400/89400658_large_Dyuymovochka_illyustraciya_2.jpg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11925" y="540291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davaiknam.ru/texts/857/856463/856463_html_m411015cf.jpg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80202" y="5701810"/>
            <a:ext cx="5368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http://mksco.ru/_</a:t>
            </a:r>
            <a:r>
              <a:rPr lang="en-US" dirty="0" smtClean="0">
                <a:hlinkClick r:id="rId15"/>
              </a:rPr>
              <a:t>ph/9/2/733254283.jpg?1423438727</a:t>
            </a:r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9349" y="604911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6"/>
              </a:rPr>
              <a:t>http://</a:t>
            </a:r>
            <a:r>
              <a:rPr lang="en-US" dirty="0" smtClean="0">
                <a:hlinkClick r:id="rId16"/>
              </a:rPr>
              <a:t>img10.proshkolu.ru/content/media/pic/std/4000000/3158000/3157030-7db28a45bcf95190.png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2435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chemeClr val="accent1">
                    <a:lumMod val="75000"/>
                  </a:schemeClr>
                </a:solidFill>
              </a:rPr>
              <a:t>Смайлы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918012"/>
            <a:ext cx="471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smayli.ru/data/smiles/privetstvie-298.gif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287344"/>
            <a:ext cx="4346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smayli.ru/data/smiles/proshanie-64.gif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755576" y="1656676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>
                <a:latin typeface="Arial" charset="0"/>
                <a:hlinkClick r:id="rId4"/>
              </a:rPr>
              <a:t>http://liubavyshka.ru/_</a:t>
            </a:r>
            <a:r>
              <a:rPr lang="en-US" altLang="ru-RU" sz="1800" dirty="0" smtClean="0">
                <a:latin typeface="Arial" charset="0"/>
                <a:hlinkClick r:id="rId4"/>
              </a:rPr>
              <a:t>ph/104/2/478682390.gif?1436351641</a:t>
            </a:r>
            <a:r>
              <a:rPr lang="ru-RU" altLang="ru-RU" sz="1800" dirty="0" smtClean="0">
                <a:latin typeface="Arial" charset="0"/>
              </a:rPr>
              <a:t> </a:t>
            </a:r>
            <a:r>
              <a:rPr lang="en-US" altLang="ru-RU" sz="1800" dirty="0" smtClean="0">
                <a:latin typeface="Arial" charset="0"/>
              </a:rPr>
              <a:t> </a:t>
            </a:r>
            <a:r>
              <a:rPr lang="ru-RU" altLang="ru-RU" sz="1800" dirty="0" smtClean="0">
                <a:latin typeface="Arial" charset="0"/>
              </a:rPr>
              <a:t>   </a:t>
            </a:r>
            <a:endParaRPr lang="ru-RU" altLang="ru-RU" sz="1800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543" y="22768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Буквы на слайдах №№ 3, 5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959" y="2975878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smayli.ru/data/smiles/alfavit-494.gif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6770" y="2646204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smayli.ru/data/smiles/alfavit-443.gif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1092" y="3345210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smayli.ru/data/smiles/alfavit-402.gif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5047" y="3711582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smayli.ru/data/smiles/alfavit-355.gif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4959" y="4080914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smayli.ru/data/smiles/alfavit-173.gif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427079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smayli.ru/data/smiles/alfavit-101.gif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5047" y="4809473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smayli.ru/data/smiles/alfavit-42.gif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20239" y="5178805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smayli.ru/data/smiles/alfavit-15.gif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735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759" y="620688"/>
            <a:ext cx="7543800" cy="5457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Ina,   Otto,   Ute,   Toni,   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Anna,   Anton,   Tina,   </a:t>
            </a:r>
          </a:p>
          <a:p>
            <a:pPr marL="0" indent="0">
              <a:buNone/>
            </a:pP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Ani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, Nina,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Goga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0" indent="0">
              <a:buNone/>
            </a:pPr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Gena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натолий\Desktop\Презентации\detia-59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12997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27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3" y="620688"/>
            <a:ext cx="49685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Hanna,   Hugo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Ada,  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Deni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Анимашки Дет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47" y="4540894"/>
            <a:ext cx="1376526" cy="15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539552" y="620688"/>
            <a:ext cx="1800200" cy="1296144"/>
          </a:xfrm>
          <a:prstGeom prst="wedgeEllipseCallou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H 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8" y="3573015"/>
            <a:ext cx="18843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9689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2354"/>
            <a:ext cx="1847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9" y="3254454"/>
            <a:ext cx="1847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202" y="3501008"/>
            <a:ext cx="37561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Coca   Cola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5007" y="766336"/>
            <a:ext cx="4916731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Hans,   Susanna</a:t>
            </a:r>
          </a:p>
        </p:txBody>
      </p:sp>
      <p:pic>
        <p:nvPicPr>
          <p:cNvPr id="12" name="Picture 2" descr="Анимашки Дет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74" y="4007722"/>
            <a:ext cx="1376526" cy="153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5814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43800" cy="3886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S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en-US" sz="5400" b="1" u="sng" dirty="0" err="1" smtClean="0">
                <a:solidFill>
                  <a:srgbClr val="C00000"/>
                </a:solidFill>
              </a:rPr>
              <a:t>S</a:t>
            </a:r>
            <a:r>
              <a:rPr lang="en-US" sz="5400" b="1" dirty="0" err="1" smtClean="0">
                <a:solidFill>
                  <a:schemeClr val="accent1">
                    <a:lumMod val="75000"/>
                  </a:schemeClr>
                </a:solidFill>
              </a:rPr>
              <a:t>ina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sz="5400" b="1" u="sng" dirty="0" smtClean="0">
                <a:solidFill>
                  <a:srgbClr val="C00000"/>
                </a:solidFill>
              </a:rPr>
              <a:t>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5400" b="1" u="sng" dirty="0" smtClean="0">
                <a:solidFill>
                  <a:srgbClr val="C00000"/>
                </a:solidFill>
              </a:rPr>
              <a:t>s</a:t>
            </a: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i                                                                               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                              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33414" y="2077326"/>
            <a:ext cx="2246498" cy="2086913"/>
          </a:xfrm>
          <a:prstGeom prst="straightConnector1">
            <a:avLst/>
          </a:prstGeom>
          <a:ln w="50800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576467" y="1494076"/>
            <a:ext cx="1915413" cy="583251"/>
          </a:xfrm>
          <a:prstGeom prst="straightConnector1">
            <a:avLst/>
          </a:prstGeom>
          <a:ln w="50800" cmpd="sng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D067-725C-4253-B8BB-C18DC7E6CB4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64239"/>
            <a:ext cx="1339429" cy="149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86249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Han</a:t>
            </a:r>
            <a:r>
              <a:rPr lang="en-US" sz="5400" b="1" u="sng" dirty="0">
                <a:solidFill>
                  <a:srgbClr val="C00000"/>
                </a:solidFill>
              </a:rPr>
              <a:t>s</a:t>
            </a:r>
            <a:endParaRPr lang="ru-RU" sz="5400" u="sng" dirty="0"/>
          </a:p>
        </p:txBody>
      </p:sp>
    </p:spTree>
    <p:extLst>
      <p:ext uri="{BB962C8B-B14F-4D97-AF65-F5344CB8AC3E}">
        <p14:creationId xmlns="" xmlns:p14="http://schemas.microsoft.com/office/powerpoint/2010/main" val="4192029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1644</TotalTime>
  <Words>788</Words>
  <Application>Microsoft Office PowerPoint</Application>
  <PresentationFormat>Экран (4:3)</PresentationFormat>
  <Paragraphs>367</Paragraphs>
  <Slides>55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NewsPrint</vt:lpstr>
      <vt:lpstr>Слайд 1</vt:lpstr>
      <vt:lpstr>Слайд 2</vt:lpstr>
      <vt:lpstr>aus     bist     du!</vt:lpstr>
      <vt:lpstr>Слайд 4</vt:lpstr>
      <vt:lpstr>Guten    Tag!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Das      ist   Anna.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      Viktor Veronika  Elvira,Vera 4   -   vier</vt:lpstr>
      <vt:lpstr>Слайд 28</vt:lpstr>
      <vt:lpstr>Слайд 29</vt:lpstr>
      <vt:lpstr>Слайд 30</vt:lpstr>
      <vt:lpstr>Слайд 31</vt:lpstr>
      <vt:lpstr>Слайд 32</vt:lpstr>
      <vt:lpstr>Слайд 33</vt:lpstr>
      <vt:lpstr>Hans →Häns -chen</vt:lpstr>
      <vt:lpstr>Слайд 35</vt:lpstr>
      <vt:lpstr> Nürnberg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 ABC</dc:title>
  <dc:creator>Анатолий</dc:creator>
  <cp:lastModifiedBy>1</cp:lastModifiedBy>
  <cp:revision>233</cp:revision>
  <dcterms:created xsi:type="dcterms:W3CDTF">2011-09-10T05:58:40Z</dcterms:created>
  <dcterms:modified xsi:type="dcterms:W3CDTF">2016-10-13T08:02:32Z</dcterms:modified>
</cp:coreProperties>
</file>