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FF"/>
    <a:srgbClr val="FF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87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40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7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1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6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430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5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2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523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7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36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6B17-D3B3-4E63-9017-A6A7F124CCF2}" type="datetimeFigureOut">
              <a:rPr lang="ru-RU" smtClean="0"/>
              <a:t>08.11.2020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DA56-DEA2-4CF3-9E5A-6EBFF7785A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60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56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Два</a:t>
            </a:r>
            <a:r>
              <a:rPr lang="en-US" dirty="0" smtClean="0"/>
              <a:t> </a:t>
            </a:r>
            <a:r>
              <a:rPr lang="ru-RU" smtClean="0"/>
              <a:t>варианта </a:t>
            </a:r>
            <a:r>
              <a:rPr lang="ru-RU" dirty="0" smtClean="0"/>
              <a:t>ответа: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Ты можешь ответить с помощью конструкции: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I’m</a:t>
            </a:r>
            <a:r>
              <a:rPr lang="en-US" dirty="0" smtClean="0"/>
              <a:t> …</a:t>
            </a:r>
            <a:r>
              <a:rPr lang="ru-RU" dirty="0" smtClean="0"/>
              <a:t> и назвать своё имя.</a:t>
            </a:r>
          </a:p>
          <a:p>
            <a:pPr marL="0" indent="0">
              <a:buNone/>
            </a:pPr>
            <a:r>
              <a:rPr lang="ru-RU" dirty="0" smtClean="0"/>
              <a:t>Например:</a:t>
            </a:r>
          </a:p>
          <a:p>
            <a:pPr marL="0" indent="0">
              <a:buNone/>
            </a:pPr>
            <a:r>
              <a:rPr lang="en-US" dirty="0" smtClean="0"/>
              <a:t>What’s your name</a:t>
            </a:r>
            <a:r>
              <a:rPr lang="ru-RU" dirty="0" smtClean="0"/>
              <a:t>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I’m</a:t>
            </a:r>
            <a:r>
              <a:rPr lang="en-US" dirty="0" smtClean="0"/>
              <a:t> Ann.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 тебя зовут? Я Анна.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Ты можешь ответить с помощью конструкции: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name’s </a:t>
            </a:r>
            <a:r>
              <a:rPr lang="ru-RU" dirty="0" smtClean="0"/>
              <a:t>… и назвать своё имя.</a:t>
            </a:r>
          </a:p>
          <a:p>
            <a:pPr marL="0" indent="0">
              <a:buNone/>
            </a:pPr>
            <a:r>
              <a:rPr lang="ru-RU" dirty="0"/>
              <a:t>Например:</a:t>
            </a:r>
          </a:p>
          <a:p>
            <a:pPr marL="0" indent="0">
              <a:buNone/>
            </a:pPr>
            <a:r>
              <a:rPr lang="en-US" dirty="0"/>
              <a:t>What’s your name</a:t>
            </a:r>
            <a:r>
              <a:rPr lang="ru-RU" dirty="0"/>
              <a:t>?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name’s Ann.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/>
              <a:t>Как тебя зовут? </a:t>
            </a:r>
            <a:r>
              <a:rPr lang="ru-RU" dirty="0" smtClean="0"/>
              <a:t>Меня зовут Анна.</a:t>
            </a:r>
            <a:endParaRPr lang="ru-RU" dirty="0"/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14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00FF"/>
                </a:solidFill>
              </a:rPr>
              <a:t>ОБРАТИ ВНИМАНИЕ!!!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Конструкция </a:t>
            </a:r>
            <a:r>
              <a:rPr lang="en-US" dirty="0" smtClean="0">
                <a:solidFill>
                  <a:srgbClr val="FF0000"/>
                </a:solidFill>
              </a:rPr>
              <a:t>I’m</a:t>
            </a:r>
            <a:r>
              <a:rPr lang="en-US" dirty="0" smtClean="0"/>
              <a:t> </a:t>
            </a:r>
            <a:r>
              <a:rPr lang="ru-RU" dirty="0" smtClean="0"/>
              <a:t>это краткая форма конструкции </a:t>
            </a:r>
            <a:r>
              <a:rPr lang="en-US" dirty="0" smtClean="0">
                <a:solidFill>
                  <a:srgbClr val="FF0000"/>
                </a:solidFill>
              </a:rPr>
              <a:t>I am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Ты можешь сказать: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I’m</a:t>
            </a:r>
            <a:r>
              <a:rPr lang="en-US" dirty="0" smtClean="0"/>
              <a:t> Ann </a:t>
            </a:r>
            <a:r>
              <a:rPr lang="ru-RU" dirty="0" smtClean="0"/>
              <a:t>или </a:t>
            </a:r>
            <a:r>
              <a:rPr lang="en-US" dirty="0" smtClean="0">
                <a:solidFill>
                  <a:srgbClr val="FF0000"/>
                </a:solidFill>
              </a:rPr>
              <a:t>I am </a:t>
            </a:r>
            <a:r>
              <a:rPr lang="en-US" dirty="0" smtClean="0"/>
              <a:t>Ann.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Конструкция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y name’s </a:t>
            </a:r>
            <a:r>
              <a:rPr lang="ru-RU" dirty="0" smtClean="0"/>
              <a:t>это краткая форма конструкции </a:t>
            </a:r>
            <a:r>
              <a:rPr lang="en-US" dirty="0" smtClean="0">
                <a:solidFill>
                  <a:srgbClr val="FF0000"/>
                </a:solidFill>
              </a:rPr>
              <a:t>My name is.</a:t>
            </a:r>
          </a:p>
          <a:p>
            <a:pPr marL="0" indent="0">
              <a:buNone/>
            </a:pPr>
            <a:r>
              <a:rPr lang="ru-RU" dirty="0"/>
              <a:t>Ты можешь </a:t>
            </a:r>
            <a:r>
              <a:rPr lang="ru-RU" dirty="0" smtClean="0"/>
              <a:t>сказать: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name’s </a:t>
            </a:r>
            <a:r>
              <a:rPr lang="en-US" dirty="0" smtClean="0"/>
              <a:t>Ann </a:t>
            </a:r>
            <a:r>
              <a:rPr lang="ru-RU" dirty="0" smtClean="0"/>
              <a:t>или </a:t>
            </a:r>
            <a:r>
              <a:rPr lang="en-US" dirty="0" smtClean="0">
                <a:solidFill>
                  <a:srgbClr val="FF0000"/>
                </a:solidFill>
              </a:rPr>
              <a:t>My name is </a:t>
            </a:r>
            <a:r>
              <a:rPr lang="en-US" dirty="0" smtClean="0"/>
              <a:t>Ann.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7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 </a:t>
            </a:r>
            <a:r>
              <a:rPr lang="en-US" dirty="0" smtClean="0">
                <a:solidFill>
                  <a:srgbClr val="6600FF"/>
                </a:solidFill>
              </a:rPr>
              <a:t>What’s your name</a:t>
            </a:r>
            <a:r>
              <a:rPr lang="en-US" dirty="0">
                <a:solidFill>
                  <a:srgbClr val="6600FF"/>
                </a:solidFill>
              </a:rPr>
              <a:t>?</a:t>
            </a:r>
            <a:endParaRPr lang="ru-RU" dirty="0">
              <a:solidFill>
                <a:srgbClr val="66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Ответы: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I’m + </a:t>
            </a:r>
            <a:r>
              <a:rPr lang="ru-RU" sz="4400" dirty="0" smtClean="0">
                <a:solidFill>
                  <a:srgbClr val="00B0F0"/>
                </a:solidFill>
              </a:rPr>
              <a:t>имя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I am + </a:t>
            </a:r>
            <a:r>
              <a:rPr lang="ru-RU" sz="4400" dirty="0" smtClean="0">
                <a:solidFill>
                  <a:srgbClr val="00B0F0"/>
                </a:solidFill>
              </a:rPr>
              <a:t>имя</a:t>
            </a:r>
            <a:endParaRPr lang="ru-RU" sz="4400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5513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Ответы: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My name’s +</a:t>
            </a:r>
            <a:r>
              <a:rPr lang="ru-RU" sz="4400" dirty="0">
                <a:solidFill>
                  <a:srgbClr val="00B0F0"/>
                </a:solidFill>
              </a:rPr>
              <a:t> </a:t>
            </a:r>
            <a:r>
              <a:rPr lang="ru-RU" sz="4400" dirty="0" smtClean="0">
                <a:solidFill>
                  <a:srgbClr val="00B0F0"/>
                </a:solidFill>
              </a:rPr>
              <a:t>имя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F0"/>
                </a:solidFill>
              </a:rPr>
              <a:t>My name is </a:t>
            </a:r>
            <a:r>
              <a:rPr lang="ru-RU" sz="4400" dirty="0" smtClean="0">
                <a:solidFill>
                  <a:srgbClr val="00B0F0"/>
                </a:solidFill>
              </a:rPr>
              <a:t>+ имя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9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3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 </a:t>
            </a:r>
            <a:r>
              <a:rPr lang="en-US" dirty="0" smtClean="0"/>
              <a:t>What is it?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66"/>
                </a:solidFill>
              </a:rPr>
              <a:t>What is it</a:t>
            </a:r>
            <a:r>
              <a:rPr lang="en-US" dirty="0" smtClean="0">
                <a:solidFill>
                  <a:srgbClr val="FFFF66"/>
                </a:solidFill>
              </a:rPr>
              <a:t>?</a:t>
            </a:r>
            <a:r>
              <a:rPr lang="ru-RU" dirty="0" smtClean="0">
                <a:solidFill>
                  <a:srgbClr val="FFFF66"/>
                </a:solidFill>
              </a:rPr>
              <a:t>  - Что это?</a:t>
            </a:r>
          </a:p>
          <a:p>
            <a:pPr marL="0" indent="0">
              <a:buNone/>
            </a:pPr>
            <a:r>
              <a:rPr lang="ru-RU" dirty="0" smtClean="0"/>
              <a:t>Посмотри на транскрипцию:</a:t>
            </a:r>
          </a:p>
          <a:p>
            <a:pPr marL="0" indent="0">
              <a:buNone/>
            </a:pPr>
            <a:r>
              <a:rPr lang="en-US" dirty="0">
                <a:solidFill>
                  <a:srgbClr val="6600FF"/>
                </a:solidFill>
              </a:rPr>
              <a:t>[</a:t>
            </a:r>
            <a:r>
              <a:rPr lang="en-US" dirty="0" err="1">
                <a:solidFill>
                  <a:srgbClr val="6600FF"/>
                </a:solidFill>
              </a:rPr>
              <a:t>wɒts</a:t>
            </a:r>
            <a:r>
              <a:rPr lang="en-US" dirty="0">
                <a:solidFill>
                  <a:srgbClr val="6600FF"/>
                </a:solidFill>
              </a:rPr>
              <a:t> </a:t>
            </a:r>
            <a:r>
              <a:rPr lang="en-US" dirty="0" err="1" smtClean="0">
                <a:solidFill>
                  <a:srgbClr val="6600FF"/>
                </a:solidFill>
              </a:rPr>
              <a:t>iz</a:t>
            </a:r>
            <a:r>
              <a:rPr lang="en-US" dirty="0" smtClean="0">
                <a:solidFill>
                  <a:srgbClr val="6600FF"/>
                </a:solidFill>
              </a:rPr>
              <a:t> it]</a:t>
            </a:r>
          </a:p>
          <a:p>
            <a:pPr marL="0" indent="0">
              <a:buNone/>
            </a:pPr>
            <a:r>
              <a:rPr lang="ru-RU" dirty="0" smtClean="0"/>
              <a:t>Произнеси его.</a:t>
            </a:r>
          </a:p>
          <a:p>
            <a:pPr marL="0" indent="0">
              <a:buNone/>
            </a:pPr>
            <a:r>
              <a:rPr lang="ru-RU" dirty="0" smtClean="0"/>
              <a:t>Ты можешь ответить на него используя конструкцию : </a:t>
            </a:r>
            <a:r>
              <a:rPr lang="en-US" dirty="0" smtClean="0">
                <a:solidFill>
                  <a:srgbClr val="00B050"/>
                </a:solidFill>
              </a:rPr>
              <a:t>It’s …</a:t>
            </a:r>
            <a:r>
              <a:rPr lang="ru-RU" dirty="0" smtClean="0">
                <a:solidFill>
                  <a:srgbClr val="00B050"/>
                </a:solidFill>
              </a:rPr>
              <a:t> (Это…)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What is it? It’s a star.</a:t>
            </a:r>
          </a:p>
          <a:p>
            <a:pPr marL="0" indent="0">
              <a:buNone/>
            </a:pPr>
            <a:r>
              <a:rPr lang="ru-RU" dirty="0" smtClean="0"/>
              <a:t>Что это? Это звезда</a:t>
            </a: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000" dirty="0" smtClean="0">
                <a:solidFill>
                  <a:srgbClr val="00B050"/>
                </a:solidFill>
              </a:rPr>
              <a:t>It’s</a:t>
            </a:r>
            <a:r>
              <a:rPr lang="en-US" sz="6000" dirty="0" smtClean="0"/>
              <a:t> </a:t>
            </a:r>
            <a:r>
              <a:rPr lang="ru-RU" sz="6000" dirty="0" smtClean="0"/>
              <a:t>это краткая форма конструкции </a:t>
            </a:r>
            <a:r>
              <a:rPr lang="en-US" sz="6000" dirty="0" smtClean="0"/>
              <a:t>It is…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3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 (</a:t>
            </a:r>
            <a:r>
              <a:rPr lang="ru-RU" dirty="0" smtClean="0"/>
              <a:t>Что это?)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It’s a star</a:t>
            </a:r>
            <a:r>
              <a:rPr lang="ru-RU" sz="5400" dirty="0" smtClean="0">
                <a:solidFill>
                  <a:srgbClr val="00B050"/>
                </a:solidFill>
              </a:rPr>
              <a:t>. (Это звезда.)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433533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>
                <a:solidFill>
                  <a:srgbClr val="00B050"/>
                </a:solidFill>
              </a:rPr>
              <a:t>It is a star. </a:t>
            </a:r>
            <a:endParaRPr lang="ru-RU" sz="5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( Это звезда.)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19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73622"/>
            <a:ext cx="7886700" cy="3055343"/>
          </a:xfrm>
        </p:spPr>
      </p:pic>
    </p:spTree>
    <p:extLst>
      <p:ext uri="{BB962C8B-B14F-4D97-AF65-F5344CB8AC3E}">
        <p14:creationId xmlns:p14="http://schemas.microsoft.com/office/powerpoint/2010/main" val="40276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your name?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 smtClean="0"/>
              <a:t>Если ты хочешь узнать чьё-то имя, ты должен задать вопрос: </a:t>
            </a:r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FF0066"/>
                </a:solidFill>
              </a:rPr>
              <a:t>Как тебя зовут</a:t>
            </a:r>
            <a:r>
              <a:rPr lang="en-US" sz="6600" dirty="0" smtClean="0">
                <a:solidFill>
                  <a:srgbClr val="FF0066"/>
                </a:solidFill>
              </a:rPr>
              <a:t>?</a:t>
            </a:r>
            <a:endParaRPr lang="ru-RU" sz="6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200" dirty="0" smtClean="0"/>
              <a:t>Конечно, у англичан тоже есть такой вопрос. </a:t>
            </a:r>
          </a:p>
          <a:p>
            <a:pPr marL="0" indent="0" algn="just">
              <a:buNone/>
            </a:pPr>
            <a:r>
              <a:rPr lang="ru-RU" sz="3200" dirty="0" smtClean="0"/>
              <a:t>Вот он: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66FF33"/>
                </a:solidFill>
              </a:rPr>
              <a:t>WHAT’S YOUR NAME</a:t>
            </a:r>
            <a:r>
              <a:rPr lang="ru-RU" sz="7200" dirty="0" smtClean="0">
                <a:solidFill>
                  <a:srgbClr val="66FF33"/>
                </a:solidFill>
              </a:rPr>
              <a:t>?</a:t>
            </a:r>
            <a:endParaRPr lang="ru-RU" sz="7200" dirty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79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900" dirty="0" smtClean="0"/>
              <a:t>Давай разберём его.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rgbClr val="6600FF"/>
                </a:solidFill>
              </a:rPr>
              <a:t>What’s your name? – </a:t>
            </a:r>
            <a:r>
              <a:rPr lang="ru-RU" sz="3900" dirty="0" smtClean="0">
                <a:solidFill>
                  <a:srgbClr val="6600FF"/>
                </a:solidFill>
              </a:rPr>
              <a:t>Как тебя зовут?</a:t>
            </a:r>
          </a:p>
          <a:p>
            <a:pPr marL="0" indent="0">
              <a:buNone/>
            </a:pPr>
            <a:r>
              <a:rPr lang="ru-RU" sz="3900" dirty="0" smtClean="0"/>
              <a:t>Посмотри на транскрипцию.</a:t>
            </a:r>
          </a:p>
          <a:p>
            <a:pPr marL="0" indent="0">
              <a:buNone/>
            </a:pPr>
            <a:r>
              <a:rPr lang="en-US" sz="3900" dirty="0">
                <a:solidFill>
                  <a:srgbClr val="6600FF"/>
                </a:solidFill>
              </a:rPr>
              <a:t>[</a:t>
            </a:r>
            <a:r>
              <a:rPr lang="en-US" sz="3900" dirty="0" err="1" smtClean="0">
                <a:solidFill>
                  <a:srgbClr val="6600FF"/>
                </a:solidFill>
              </a:rPr>
              <a:t>wɒts</a:t>
            </a:r>
            <a:r>
              <a:rPr lang="en-US" sz="3900" dirty="0" smtClean="0">
                <a:solidFill>
                  <a:srgbClr val="6600FF"/>
                </a:solidFill>
              </a:rPr>
              <a:t> </a:t>
            </a:r>
            <a:r>
              <a:rPr lang="en-US" sz="3900" dirty="0" err="1" smtClean="0">
                <a:solidFill>
                  <a:srgbClr val="6600FF"/>
                </a:solidFill>
              </a:rPr>
              <a:t>jɔ</a:t>
            </a:r>
            <a:r>
              <a:rPr lang="en-US" sz="3900" dirty="0" smtClean="0">
                <a:solidFill>
                  <a:srgbClr val="6600FF"/>
                </a:solidFill>
              </a:rPr>
              <a:t>ː </a:t>
            </a:r>
            <a:r>
              <a:rPr lang="en-US" sz="3900" dirty="0" err="1">
                <a:solidFill>
                  <a:srgbClr val="6600FF"/>
                </a:solidFill>
              </a:rPr>
              <a:t>neɪm</a:t>
            </a:r>
            <a:r>
              <a:rPr lang="en-US" sz="3900" dirty="0" smtClean="0">
                <a:solidFill>
                  <a:srgbClr val="6600FF"/>
                </a:solidFill>
              </a:rPr>
              <a:t>]</a:t>
            </a:r>
          </a:p>
          <a:p>
            <a:pPr marL="0" indent="0">
              <a:buNone/>
            </a:pPr>
            <a:r>
              <a:rPr lang="ru-RU" sz="3900" dirty="0" smtClean="0"/>
              <a:t>Произнеси этот вопрос.</a:t>
            </a:r>
            <a:endParaRPr lang="ru-RU" sz="3900" dirty="0"/>
          </a:p>
        </p:txBody>
      </p:sp>
    </p:spTree>
    <p:extLst>
      <p:ext uri="{BB962C8B-B14F-4D97-AF65-F5344CB8AC3E}">
        <p14:creationId xmlns:p14="http://schemas.microsoft.com/office/powerpoint/2010/main" val="195324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5400" dirty="0" smtClean="0"/>
              <a:t>Обрати внимание на слово 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FFFF00"/>
                </a:solidFill>
              </a:rPr>
              <a:t>what’s </a:t>
            </a:r>
            <a:r>
              <a:rPr lang="en-US" sz="5400" dirty="0" smtClean="0"/>
              <a:t> - </a:t>
            </a:r>
            <a:r>
              <a:rPr lang="ru-RU" sz="5400" dirty="0" smtClean="0"/>
              <a:t>это краткая форма, она состоит из двух слов: </a:t>
            </a:r>
            <a:r>
              <a:rPr lang="en-US" sz="5400" dirty="0" smtClean="0">
                <a:solidFill>
                  <a:srgbClr val="FFFF00"/>
                </a:solidFill>
              </a:rPr>
              <a:t>what is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95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Вопрос: «Как тебя зовут</a:t>
            </a:r>
            <a:r>
              <a:rPr lang="en-US" sz="3600" dirty="0" smtClean="0"/>
              <a:t>?</a:t>
            </a:r>
            <a:r>
              <a:rPr lang="ru-RU" sz="3600" dirty="0" smtClean="0"/>
              <a:t>»</a:t>
            </a:r>
            <a:r>
              <a:rPr lang="en-US" sz="3600" dirty="0" smtClean="0"/>
              <a:t> </a:t>
            </a:r>
            <a:r>
              <a:rPr lang="ru-RU" sz="3600" dirty="0" smtClean="0"/>
              <a:t> можно задать двумя способами.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Спросить в </a:t>
            </a:r>
            <a:r>
              <a:rPr lang="ru-RU" sz="4400" dirty="0" smtClean="0">
                <a:solidFill>
                  <a:srgbClr val="FFFF00"/>
                </a:solidFill>
              </a:rPr>
              <a:t>полной форме</a:t>
            </a:r>
            <a:r>
              <a:rPr lang="ru-RU" sz="4400" dirty="0" smtClean="0"/>
              <a:t>:</a:t>
            </a:r>
          </a:p>
          <a:p>
            <a:pPr marL="0" indent="0">
              <a:buNone/>
            </a:pPr>
            <a:endParaRPr lang="ru-RU" sz="4400" dirty="0"/>
          </a:p>
          <a:p>
            <a:pPr marL="0" indent="0">
              <a:buNone/>
            </a:pPr>
            <a:r>
              <a:rPr lang="en-US" sz="4400" dirty="0" smtClean="0">
                <a:solidFill>
                  <a:srgbClr val="FFFF66"/>
                </a:solidFill>
              </a:rPr>
              <a:t>What is your name?</a:t>
            </a:r>
            <a:endParaRPr lang="ru-RU" sz="4400" dirty="0">
              <a:solidFill>
                <a:srgbClr val="FFFF66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Спросить в </a:t>
            </a:r>
            <a:r>
              <a:rPr lang="ru-RU" sz="4000" dirty="0" smtClean="0">
                <a:solidFill>
                  <a:srgbClr val="FF0066"/>
                </a:solidFill>
              </a:rPr>
              <a:t>краткой форме:</a:t>
            </a:r>
          </a:p>
          <a:p>
            <a:endParaRPr lang="ru-RU" sz="4400" dirty="0"/>
          </a:p>
          <a:p>
            <a:pPr marL="0" indent="0">
              <a:buNone/>
            </a:pPr>
            <a:r>
              <a:rPr lang="en-US" sz="4400" dirty="0" smtClean="0">
                <a:solidFill>
                  <a:srgbClr val="FF0066"/>
                </a:solidFill>
              </a:rPr>
              <a:t>What’s your name</a:t>
            </a:r>
            <a:r>
              <a:rPr lang="en-US" sz="4400" dirty="0">
                <a:solidFill>
                  <a:srgbClr val="FF0066"/>
                </a:solidFill>
              </a:rPr>
              <a:t>?</a:t>
            </a:r>
            <a:endParaRPr lang="ru-RU" sz="44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Используй ту форму, которая тебе нравится. НО, помни, что в разговорной речи англичане используют краткую форму.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8526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А теперь, давай научимся отвечать на вопрос: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C000"/>
                </a:solidFill>
              </a:rPr>
              <a:t>What’s your name?</a:t>
            </a:r>
            <a:endParaRPr lang="ru-RU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powerpointbase.com-875</Template>
  <TotalTime>57</TotalTime>
  <Words>373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What’s your name?</vt:lpstr>
      <vt:lpstr>Презентация PowerPoint</vt:lpstr>
      <vt:lpstr>Презентация PowerPoint</vt:lpstr>
      <vt:lpstr> </vt:lpstr>
      <vt:lpstr>Вопрос: «Как тебя зовут?»  можно задать двумя способами.</vt:lpstr>
      <vt:lpstr>Презентация PowerPoint</vt:lpstr>
      <vt:lpstr>Презентация PowerPoint</vt:lpstr>
      <vt:lpstr>Два варианта ответа:</vt:lpstr>
      <vt:lpstr>ОБРАТИ ВНИМАНИЕ!!!</vt:lpstr>
      <vt:lpstr>Вопрос: What’s your name?</vt:lpstr>
      <vt:lpstr>Презентация PowerPoint</vt:lpstr>
      <vt:lpstr>Вопрос: What is it?</vt:lpstr>
      <vt:lpstr>Презентация PowerPoint</vt:lpstr>
      <vt:lpstr>What is it? (Что это?)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Новгородцева</dc:creator>
  <cp:lastModifiedBy>Юлия Новгородцева</cp:lastModifiedBy>
  <cp:revision>7</cp:revision>
  <dcterms:created xsi:type="dcterms:W3CDTF">2020-11-08T07:19:31Z</dcterms:created>
  <dcterms:modified xsi:type="dcterms:W3CDTF">2020-11-08T08:18:24Z</dcterms:modified>
</cp:coreProperties>
</file>