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7.jpeg" ContentType="image/jpeg"/>
  <Override PartName="/ppt/media/image1.png" ContentType="image/png"/>
  <Override PartName="/ppt/media/image8.png" ContentType="image/png"/>
  <Override PartName="/ppt/media/image2.jpeg" ContentType="image/jpeg"/>
  <Override PartName="/ppt/media/image9.jpeg" ContentType="image/jpeg"/>
  <Override PartName="/ppt/media/image3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20012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771444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8580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20012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771444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685800" y="685800"/>
            <a:ext cx="10396440" cy="533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20012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7714440" y="206352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8580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420012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7714440" y="3792960"/>
            <a:ext cx="334656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85800" y="685800"/>
            <a:ext cx="10396440" cy="533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grpSp>
        <p:nvGrpSpPr>
          <p:cNvPr id="1" name="Group 1"/>
          <p:cNvGrpSpPr/>
          <p:nvPr/>
        </p:nvGrpSpPr>
        <p:grpSpPr>
          <a:xfrm>
            <a:off x="-25560" y="0"/>
            <a:ext cx="12005280" cy="6643800"/>
            <a:chOff x="-25560" y="0"/>
            <a:chExt cx="12005280" cy="6643800"/>
          </a:xfrm>
        </p:grpSpPr>
        <p:sp>
          <p:nvSpPr>
            <p:cNvPr id="2" name="CustomShape 2"/>
            <p:cNvSpPr/>
            <p:nvPr/>
          </p:nvSpPr>
          <p:spPr>
            <a:xfrm>
              <a:off x="0" y="0"/>
              <a:ext cx="11979720" cy="664380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  <a:effectLst>
              <a:outerShdw algn="tl" blurRad="98425" dir="4391803" dist="75963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" name="CustomShape 3"/>
            <p:cNvSpPr/>
            <p:nvPr/>
          </p:nvSpPr>
          <p:spPr>
            <a:xfrm>
              <a:off x="-25560" y="0"/>
              <a:ext cx="11773080" cy="6419160"/>
            </a:xfrm>
            <a:custGeom>
              <a:avLst/>
              <a:gdLst/>
              <a:ah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440">
              <a:solidFill>
                <a:schemeClr val="tx1">
                  <a:lumMod val="50000"/>
                  <a:lumOff val="50000"/>
                </a:schemeClr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4"/>
            <p:cNvSpPr/>
            <p:nvPr/>
          </p:nvSpPr>
          <p:spPr>
            <a:xfrm>
              <a:off x="0" y="5600160"/>
              <a:ext cx="11706120" cy="780120"/>
            </a:xfrm>
            <a:prstGeom prst="rect">
              <a:avLst/>
            </a:prstGeom>
            <a:gradFill rotWithShape="0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pic>
        <p:nvPicPr>
          <p:cNvPr id="5" name="Picture 6" descr=""/>
          <p:cNvPicPr/>
          <p:nvPr/>
        </p:nvPicPr>
        <p:blipFill>
          <a:blip r:embed="rId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6" name="CustomShape 5"/>
          <p:cNvSpPr/>
          <p:nvPr/>
        </p:nvSpPr>
        <p:spPr>
          <a:xfrm>
            <a:off x="-15840" y="0"/>
            <a:ext cx="11683440" cy="6587640"/>
          </a:xfrm>
          <a:custGeom>
            <a:avLst/>
            <a:gdLst/>
            <a:ah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outerShdw algn="tl" blurRad="101600" dir="4384010" dist="152031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6"/>
          <p:cNvSpPr/>
          <p:nvPr/>
        </p:nvSpPr>
        <p:spPr>
          <a:xfrm>
            <a:off x="0" y="4282200"/>
            <a:ext cx="11328840" cy="2028600"/>
          </a:xfrm>
          <a:custGeom>
            <a:avLst/>
            <a:gdLst/>
            <a:ah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rotWithShape="0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7"/>
          <p:cNvSpPr/>
          <p:nvPr/>
        </p:nvSpPr>
        <p:spPr>
          <a:xfrm>
            <a:off x="0" y="0"/>
            <a:ext cx="8719200" cy="456480"/>
          </a:xfrm>
          <a:custGeom>
            <a:avLst/>
            <a:gdLst/>
            <a:ah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8"/>
          <p:cNvSpPr/>
          <p:nvPr/>
        </p:nvSpPr>
        <p:spPr>
          <a:xfrm rot="21420000">
            <a:off x="-161640" y="293040"/>
            <a:ext cx="11366640" cy="5751360"/>
          </a:xfrm>
          <a:custGeom>
            <a:avLst/>
            <a:gdLst/>
            <a:ah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440">
            <a:solidFill>
              <a:schemeClr val="tx1">
                <a:lumMod val="50000"/>
                <a:lumOff val="50000"/>
              </a:schemeClr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PlaceHolder 9"/>
          <p:cNvSpPr>
            <a:spLocks noGrp="1"/>
          </p:cNvSpPr>
          <p:nvPr>
            <p:ph type="title"/>
          </p:nvPr>
        </p:nvSpPr>
        <p:spPr>
          <a:xfrm rot="21420000">
            <a:off x="891000" y="662400"/>
            <a:ext cx="9754920" cy="2766240"/>
          </a:xfrm>
          <a:prstGeom prst="rect">
            <a:avLst/>
          </a:prstGeom>
        </p:spPr>
        <p:txBody>
          <a:bodyPr anchor="b">
            <a:normAutofit/>
          </a:bodyPr>
          <a:p>
            <a:pPr algn="r">
              <a:lnSpc>
                <a:spcPct val="90000"/>
              </a:lnSpc>
            </a:pPr>
            <a:r>
              <a:rPr b="0" lang="ru-RU" sz="8000" spc="-1" strike="noStrike" cap="all">
                <a:solidFill>
                  <a:srgbClr val="b80e0f"/>
                </a:solidFill>
                <a:latin typeface="Impact"/>
              </a:rPr>
              <a:t>Образец заголовка</a:t>
            </a:r>
            <a:endParaRPr b="0" lang="ru-RU" sz="80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1" name="PlaceHolder 10"/>
          <p:cNvSpPr>
            <a:spLocks noGrp="1"/>
          </p:cNvSpPr>
          <p:nvPr>
            <p:ph type="dt"/>
          </p:nvPr>
        </p:nvSpPr>
        <p:spPr>
          <a:xfrm rot="21420000">
            <a:off x="4948200" y="4578480"/>
            <a:ext cx="6143400" cy="11628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6AAF0C41-29BF-4B09-A5F7-30C7B39F6283}" type="datetime">
              <a:rPr b="0" lang="ru-RU" sz="5400" spc="-1" strike="noStrike" cap="all">
                <a:solidFill>
                  <a:srgbClr val="2e0304"/>
                </a:solidFill>
                <a:latin typeface="Impact"/>
              </a:rPr>
              <a:t>29.12.21</a:t>
            </a:fld>
            <a:endParaRPr b="0" lang="ru-RU" sz="5400" spc="-1" strike="noStrike">
              <a:latin typeface="Times New Roman"/>
            </a:endParaRPr>
          </a:p>
        </p:txBody>
      </p:sp>
      <p:sp>
        <p:nvSpPr>
          <p:cNvPr id="12" name="PlaceHolder 11"/>
          <p:cNvSpPr>
            <a:spLocks noGrp="1"/>
          </p:cNvSpPr>
          <p:nvPr>
            <p:ph type="ftr"/>
          </p:nvPr>
        </p:nvSpPr>
        <p:spPr>
          <a:xfrm rot="21420000">
            <a:off x="-5400" y="4882680"/>
            <a:ext cx="4046760" cy="11952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3" name="PlaceHolder 12"/>
          <p:cNvSpPr>
            <a:spLocks noGrp="1"/>
          </p:cNvSpPr>
          <p:nvPr>
            <p:ph type="sldNum"/>
          </p:nvPr>
        </p:nvSpPr>
        <p:spPr>
          <a:xfrm rot="21420000">
            <a:off x="9851400" y="3832560"/>
            <a:ext cx="906840" cy="4982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FF3B77ED-AA98-4C99-83A4-3B3846C416BE}" type="slidenum">
              <a:rPr b="0" lang="ru-RU" sz="2400" spc="-1" strike="noStrike" cap="all">
                <a:solidFill>
                  <a:srgbClr val="404040"/>
                </a:solidFill>
                <a:latin typeface="Impact"/>
              </a:rPr>
              <a:t>&lt;номер&gt;</a:t>
            </a:fld>
            <a:endParaRPr b="0" lang="ru-RU" sz="2400" spc="-1" strike="noStrike">
              <a:latin typeface="Times New Roman"/>
            </a:endParaRPr>
          </a:p>
        </p:txBody>
      </p:sp>
      <p:sp>
        <p:nvSpPr>
          <p:cNvPr id="14" name="CustomShape 13"/>
          <p:cNvSpPr/>
          <p:nvPr/>
        </p:nvSpPr>
        <p:spPr>
          <a:xfrm rot="21420000">
            <a:off x="4221360" y="5111280"/>
            <a:ext cx="515160" cy="51516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PlaceHolder 1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 cap="all">
                <a:solidFill>
                  <a:srgbClr val="000000"/>
                </a:solidFill>
                <a:latin typeface="Impact"/>
              </a:rPr>
              <a:t>Для правки структуры щёлкните мышью</a:t>
            </a:r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 cap="all">
                <a:solidFill>
                  <a:srgbClr val="000000"/>
                </a:solidFill>
                <a:latin typeface="Impact"/>
              </a:rPr>
              <a:t>Второй уровень структуры</a:t>
            </a:r>
            <a:endParaRPr b="0" lang="ru-RU" sz="1600" spc="-1" strike="noStrike" cap="all">
              <a:solidFill>
                <a:srgbClr val="000000"/>
              </a:solidFill>
              <a:latin typeface="Impac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 cap="all">
                <a:solidFill>
                  <a:srgbClr val="000000"/>
                </a:solidFill>
                <a:latin typeface="Impact"/>
              </a:rPr>
              <a:t>Третий уровень структуры</a:t>
            </a:r>
            <a:endParaRPr b="0" lang="ru-RU" sz="1400" spc="-1" strike="noStrike" cap="all">
              <a:solidFill>
                <a:srgbClr val="000000"/>
              </a:solidFill>
              <a:latin typeface="Impac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 cap="all">
                <a:solidFill>
                  <a:srgbClr val="000000"/>
                </a:solidFill>
                <a:latin typeface="Impact"/>
              </a:rPr>
              <a:t>Четвёртый уровень структуры</a:t>
            </a:r>
            <a:endParaRPr b="0" lang="ru-RU" sz="1400" spc="-1" strike="noStrike" cap="all">
              <a:solidFill>
                <a:srgbClr val="000000"/>
              </a:solidFill>
              <a:latin typeface="Impac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 cap="all">
                <a:solidFill>
                  <a:srgbClr val="000000"/>
                </a:solidFill>
                <a:latin typeface="Impact"/>
              </a:rPr>
              <a:t>Пятый уровень структуры</a:t>
            </a:r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 cap="all">
                <a:solidFill>
                  <a:srgbClr val="000000"/>
                </a:solidFill>
                <a:latin typeface="Impact"/>
              </a:rPr>
              <a:t>Шестой уровень структуры</a:t>
            </a:r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 cap="all">
                <a:solidFill>
                  <a:srgbClr val="000000"/>
                </a:solidFill>
                <a:latin typeface="Impact"/>
              </a:rPr>
              <a:t>Седьмой уровень структуры</a:t>
            </a:r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grpSp>
        <p:nvGrpSpPr>
          <p:cNvPr id="53" name="Group 1"/>
          <p:cNvGrpSpPr/>
          <p:nvPr/>
        </p:nvGrpSpPr>
        <p:grpSpPr>
          <a:xfrm>
            <a:off x="-25560" y="0"/>
            <a:ext cx="12005280" cy="6643800"/>
            <a:chOff x="-25560" y="0"/>
            <a:chExt cx="12005280" cy="6643800"/>
          </a:xfrm>
        </p:grpSpPr>
        <p:sp>
          <p:nvSpPr>
            <p:cNvPr id="54" name="CustomShape 2"/>
            <p:cNvSpPr/>
            <p:nvPr/>
          </p:nvSpPr>
          <p:spPr>
            <a:xfrm>
              <a:off x="0" y="0"/>
              <a:ext cx="11979720" cy="664380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  <a:effectLst>
              <a:outerShdw algn="tl" blurRad="98425" dir="4391803" dist="75963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5" name="CustomShape 3"/>
            <p:cNvSpPr/>
            <p:nvPr/>
          </p:nvSpPr>
          <p:spPr>
            <a:xfrm>
              <a:off x="-25560" y="0"/>
              <a:ext cx="11773080" cy="6419160"/>
            </a:xfrm>
            <a:custGeom>
              <a:avLst/>
              <a:gdLst/>
              <a:ah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440">
              <a:solidFill>
                <a:schemeClr val="tx1">
                  <a:lumMod val="50000"/>
                  <a:lumOff val="50000"/>
                </a:schemeClr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6" name="CustomShape 4"/>
            <p:cNvSpPr/>
            <p:nvPr/>
          </p:nvSpPr>
          <p:spPr>
            <a:xfrm>
              <a:off x="0" y="5600160"/>
              <a:ext cx="11706120" cy="780120"/>
            </a:xfrm>
            <a:prstGeom prst="rect">
              <a:avLst/>
            </a:prstGeom>
            <a:gradFill rotWithShape="0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57" name="PlaceHolder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5400" spc="-1" strike="noStrike" cap="all">
                <a:solidFill>
                  <a:srgbClr val="b80e0f"/>
                </a:solidFill>
                <a:latin typeface="Impact"/>
              </a:rPr>
              <a:t>Образец заголовка</a:t>
            </a:r>
            <a:endParaRPr b="0" lang="ru-RU" sz="54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</p:spPr>
        <p:txBody>
          <a:bodyPr anchor="ctr"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ru-RU" sz="2000" spc="-1" strike="noStrike" cap="all">
                <a:solidFill>
                  <a:srgbClr val="000000"/>
                </a:solidFill>
                <a:latin typeface="Impact"/>
              </a:rPr>
              <a:t>Образец текста</a:t>
            </a:r>
            <a:endParaRPr b="0" lang="ru-RU" sz="2000" spc="-1" strike="noStrike" cap="all">
              <a:solidFill>
                <a:srgbClr val="000000"/>
              </a:solidFill>
              <a:latin typeface="Impac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ru-RU" sz="1800" spc="-1" strike="noStrike" cap="all">
                <a:solidFill>
                  <a:srgbClr val="000000"/>
                </a:solidFill>
                <a:latin typeface="Impact"/>
              </a:rPr>
              <a:t>Второй уровень</a:t>
            </a:r>
            <a:endParaRPr b="0" lang="ru-RU" sz="1800" spc="-1" strike="noStrike" cap="all">
              <a:solidFill>
                <a:srgbClr val="000000"/>
              </a:solidFill>
              <a:latin typeface="Impact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ru-RU" sz="1600" spc="-1" strike="noStrike" cap="all">
                <a:solidFill>
                  <a:srgbClr val="000000"/>
                </a:solidFill>
                <a:latin typeface="Impact"/>
              </a:rPr>
              <a:t>Третий уровень</a:t>
            </a:r>
            <a:endParaRPr b="0" lang="ru-RU" sz="1600" spc="-1" strike="noStrike" cap="all">
              <a:solidFill>
                <a:srgbClr val="000000"/>
              </a:solidFill>
              <a:latin typeface="Impact"/>
            </a:endParaRPr>
          </a:p>
          <a:p>
            <a:pPr lvl="3" marL="1600200" indent="-22824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ru-RU" sz="1400" spc="-1" strike="noStrike" cap="all">
                <a:solidFill>
                  <a:srgbClr val="000000"/>
                </a:solidFill>
                <a:latin typeface="Impact"/>
              </a:rPr>
              <a:t>Четвертый уровень</a:t>
            </a:r>
            <a:endParaRPr b="0" lang="ru-RU" sz="1400" spc="-1" strike="noStrike" cap="all">
              <a:solidFill>
                <a:srgbClr val="000000"/>
              </a:solidFill>
              <a:latin typeface="Impact"/>
            </a:endParaRPr>
          </a:p>
          <a:p>
            <a:pPr lvl="4" marL="2057400" indent="-22824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ru-RU" sz="1400" spc="-1" strike="noStrike" cap="all">
                <a:solidFill>
                  <a:srgbClr val="000000"/>
                </a:solidFill>
                <a:latin typeface="Impact"/>
              </a:rPr>
              <a:t>Пятый уровень</a:t>
            </a:r>
            <a:endParaRPr b="0" lang="ru-RU" sz="14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dt"/>
          </p:nvPr>
        </p:nvSpPr>
        <p:spPr>
          <a:xfrm>
            <a:off x="7297920" y="5757480"/>
            <a:ext cx="3784320" cy="4982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A1D133E-9D9C-4486-9879-3FBAA9B06D07}" type="datetime">
              <a:rPr b="0" lang="ru-RU" sz="3200" spc="-1" strike="noStrike" cap="all">
                <a:solidFill>
                  <a:srgbClr val="5c0707"/>
                </a:solidFill>
                <a:latin typeface="Impact"/>
              </a:rPr>
              <a:t>29.12.21</a:t>
            </a:fld>
            <a:endParaRPr b="0" lang="ru-RU" sz="3200" spc="-1" strike="noStrike">
              <a:latin typeface="Times New Roman"/>
            </a:endParaRPr>
          </a:p>
        </p:txBody>
      </p:sp>
      <p:sp>
        <p:nvSpPr>
          <p:cNvPr id="60" name="PlaceHolder 8"/>
          <p:cNvSpPr>
            <a:spLocks noGrp="1"/>
          </p:cNvSpPr>
          <p:nvPr>
            <p:ph type="ftr"/>
          </p:nvPr>
        </p:nvSpPr>
        <p:spPr>
          <a:xfrm>
            <a:off x="685800" y="5757480"/>
            <a:ext cx="5499360" cy="4982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61" name="PlaceHolder 9"/>
          <p:cNvSpPr>
            <a:spLocks noGrp="1"/>
          </p:cNvSpPr>
          <p:nvPr>
            <p:ph type="sldNum"/>
          </p:nvPr>
        </p:nvSpPr>
        <p:spPr>
          <a:xfrm>
            <a:off x="6287040" y="5757480"/>
            <a:ext cx="906840" cy="4982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AC9C5B97-AA7D-4551-A3ED-980D135F9A64}" type="slidenum">
              <a:rPr b="0" lang="ru-RU" sz="3200" spc="-1" strike="noStrike" cap="all">
                <a:solidFill>
                  <a:srgbClr val="5c0707"/>
                </a:solidFill>
                <a:latin typeface="Impact"/>
              </a:rPr>
              <a:t>&lt;номер&gt;</a:t>
            </a:fld>
            <a:endParaRPr b="0" lang="ru-RU" sz="3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 rot="21420000">
            <a:off x="891000" y="662400"/>
            <a:ext cx="9754920" cy="2766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90000"/>
              </a:lnSpc>
            </a:pPr>
            <a:r>
              <a:rPr b="0" lang="ru-RU" sz="8000" spc="-1" strike="noStrike" cap="all">
                <a:solidFill>
                  <a:srgbClr val="b80e0f"/>
                </a:solidFill>
                <a:latin typeface="Impact"/>
              </a:rPr>
              <a:t>What does red symbolize in Russia</a:t>
            </a:r>
            <a:endParaRPr b="0" lang="ru-RU" sz="80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9" name="TextShape 2"/>
          <p:cNvSpPr txBox="1"/>
          <p:nvPr/>
        </p:nvSpPr>
        <p:spPr>
          <a:xfrm rot="21420000">
            <a:off x="982800" y="3504960"/>
            <a:ext cx="9754920" cy="550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r>
              <a:rPr b="0" lang="ru-RU" sz="3200" spc="-1" strike="noStrike">
                <a:latin typeface="Arial"/>
              </a:rPr>
              <a:t>The 6th form. Module №3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5400" spc="-1" strike="noStrike" cap="all">
                <a:solidFill>
                  <a:srgbClr val="b80e0f"/>
                </a:solidFill>
                <a:latin typeface="Impact"/>
              </a:rPr>
              <a:t>Red had the meaning of beautiful</a:t>
            </a:r>
            <a:endParaRPr b="0" lang="ru-RU" sz="5400" spc="-1" strike="noStrike"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685800" y="1968480"/>
            <a:ext cx="4847400" cy="3500280"/>
          </a:xfrm>
          <a:prstGeom prst="rect">
            <a:avLst/>
          </a:prstGeom>
          <a:ln>
            <a:noFill/>
          </a:ln>
        </p:spPr>
      </p:pic>
      <p:pic>
        <p:nvPicPr>
          <p:cNvPr id="102" name="Picture 4" descr=""/>
          <p:cNvPicPr/>
          <p:nvPr/>
        </p:nvPicPr>
        <p:blipFill>
          <a:blip r:embed="rId2"/>
          <a:stretch/>
        </p:blipFill>
        <p:spPr>
          <a:xfrm>
            <a:off x="5714280" y="1968480"/>
            <a:ext cx="2299680" cy="351288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8195400" y="2567160"/>
            <a:ext cx="5054040" cy="196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34000"/>
          </a:bodyPr>
          <a:p>
            <a:pPr>
              <a:lnSpc>
                <a:spcPct val="90000"/>
              </a:lnSpc>
            </a:pPr>
            <a:r>
              <a:rPr b="0" lang="ru-RU" sz="5400" spc="-1" strike="noStrike" cap="all">
                <a:solidFill>
                  <a:srgbClr val="b80e0f"/>
                </a:solidFill>
                <a:latin typeface="Impact"/>
              </a:rPr>
              <a:t>Red colour 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5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5400" spc="-1" strike="noStrike" cap="all">
                <a:solidFill>
                  <a:srgbClr val="b80e0f"/>
                </a:solidFill>
                <a:latin typeface="Impact"/>
              </a:rPr>
              <a:t>in Russia folk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5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5400" spc="-1" strike="noStrike" cap="all">
                <a:solidFill>
                  <a:srgbClr val="b80e0f"/>
                </a:solidFill>
                <a:latin typeface="Impact"/>
              </a:rPr>
              <a:t> </a:t>
            </a:r>
            <a:r>
              <a:rPr b="0" lang="ru-RU" sz="5400" spc="-1" strike="noStrike" cap="all">
                <a:solidFill>
                  <a:srgbClr val="b80e0f"/>
                </a:solidFill>
                <a:latin typeface="Impact"/>
              </a:rPr>
              <a:t>costumes</a:t>
            </a:r>
            <a:endParaRPr b="0" lang="ru-R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5400" spc="-1" strike="noStrike" cap="all">
                <a:solidFill>
                  <a:srgbClr val="b80e0f"/>
                </a:solidFill>
                <a:latin typeface="Impact"/>
              </a:rPr>
              <a:t>Red Square in Moscow</a:t>
            </a:r>
            <a:endParaRPr b="0" lang="ru-RU" sz="5400" spc="-1" strike="noStrike"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3936600" y="1802880"/>
            <a:ext cx="7143480" cy="3571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683640" y="330480"/>
            <a:ext cx="10396440" cy="115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5400" spc="-1" strike="noStrike" cap="all">
                <a:solidFill>
                  <a:srgbClr val="b80e0f"/>
                </a:solidFill>
                <a:latin typeface="Impact"/>
              </a:rPr>
              <a:t>The soviet flag</a:t>
            </a:r>
            <a:endParaRPr b="0" lang="ru-RU" sz="5400" spc="-1" strike="noStrike"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107" name="Picture 4" descr=""/>
          <p:cNvPicPr/>
          <p:nvPr/>
        </p:nvPicPr>
        <p:blipFill>
          <a:blip r:embed="rId1"/>
          <a:stretch/>
        </p:blipFill>
        <p:spPr>
          <a:xfrm>
            <a:off x="4840560" y="1350360"/>
            <a:ext cx="6415200" cy="3891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5400" spc="-1" strike="noStrike" cap="all">
                <a:solidFill>
                  <a:srgbClr val="b80e0f"/>
                </a:solidFill>
                <a:latin typeface="Impact"/>
              </a:rPr>
              <a:t>Pioneer searves</a:t>
            </a:r>
            <a:endParaRPr b="0" lang="ru-RU" sz="5400" spc="-1" strike="noStrike"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109" name="Picture 4" descr=""/>
          <p:cNvPicPr/>
          <p:nvPr/>
        </p:nvPicPr>
        <p:blipFill>
          <a:blip r:embed="rId1"/>
          <a:stretch/>
        </p:blipFill>
        <p:spPr>
          <a:xfrm>
            <a:off x="6002280" y="685800"/>
            <a:ext cx="4667040" cy="466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685800" y="623160"/>
            <a:ext cx="10396440" cy="115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6000"/>
          </a:bodyPr>
          <a:p>
            <a:pPr>
              <a:lnSpc>
                <a:spcPct val="90000"/>
              </a:lnSpc>
            </a:pPr>
            <a:r>
              <a:rPr b="0" lang="ru-RU" sz="5400" spc="-1" strike="noStrike" cap="all">
                <a:solidFill>
                  <a:srgbClr val="b80e0f"/>
                </a:solidFill>
                <a:latin typeface="Impact"/>
              </a:rPr>
              <a:t>Traffic lights </a:t>
            </a:r>
            <a:br/>
            <a:r>
              <a:rPr b="0" lang="ru-RU" sz="5400" spc="-1" strike="noStrike" cap="all">
                <a:solidFill>
                  <a:srgbClr val="b80e0f"/>
                </a:solidFill>
                <a:latin typeface="Impact"/>
              </a:rPr>
              <a:t>and sings</a:t>
            </a:r>
            <a:endParaRPr b="0" lang="ru-RU" sz="5400" spc="-1" strike="noStrike"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6036480" y="479520"/>
            <a:ext cx="4756680" cy="471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5400" spc="-1" strike="noStrike" cap="all">
                <a:solidFill>
                  <a:srgbClr val="b80e0f"/>
                </a:solidFill>
                <a:latin typeface="Impact"/>
              </a:rPr>
              <a:t>Red rose – I love you</a:t>
            </a:r>
            <a:endParaRPr b="0" lang="ru-RU" sz="5400" spc="-1" strike="noStrike"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7148160" y="1261800"/>
            <a:ext cx="4120200" cy="4120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18</TotalTime>
  <Application>LibreOffice/6.2.3.2$Windows_x86 LibreOffice_project/aecc05fe267cc68dde00352a451aa867b3b546ac</Application>
  <Words>36</Words>
  <Paragraphs>12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2021-12-23T04:26:34Z</dcterms:created>
  <dc:creator>Николай Рызаев</dc:creator>
  <dc:description/>
  <dc:language>ru-RU</dc:language>
  <cp:lastModifiedBy/>
  <dcterms:modified xsi:type="dcterms:W3CDTF">2021-12-29T12:53:30Z</dcterms:modified>
  <cp:revision>3</cp:revision>
  <dc:subject/>
  <dc:title>What does red symbolize in Russia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7</vt:i4>
  </property>
</Properties>
</file>