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538" autoAdjust="0"/>
  </p:normalViewPr>
  <p:slideViewPr>
    <p:cSldViewPr>
      <p:cViewPr>
        <p:scale>
          <a:sx n="60" d="100"/>
          <a:sy n="60" d="100"/>
        </p:scale>
        <p:origin x="-1434" y="-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916832"/>
            <a:ext cx="7772400" cy="1470025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Взаимодействие   учителя   и   учащихся   в   процессе   проведения   классных   часов   и   мероприятий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(из   опыта   работы)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4077072"/>
            <a:ext cx="3160440" cy="1752600"/>
          </a:xfrm>
        </p:spPr>
        <p:txBody>
          <a:bodyPr>
            <a:no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Подготовила 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Н. В.  Руцынская,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классный  руководитель 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12Б   класса  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32656"/>
            <a:ext cx="82809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ГОКУ   АО   «Общеобразовательная   школа   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  учреждениях   исполнения   наказания»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59832" y="6093296"/>
            <a:ext cx="28135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  Среднебелая,   2022   г.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1052736"/>
            <a:ext cx="8352928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Исходя   из   определений   классного   часа,   можно   выделить   его   определенные   черты  как   формы: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	это гибкая по своему составу и структуре форма воспитательного взаимодействия;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•	это форма общения классного руководителя и его воспитанников, приоритетную роль в организации которой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играет   педагог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395536" y="476672"/>
            <a:ext cx="813690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Организация   сотрудничества   классного   руководителя   с   обучающимися   при   подготовке   и   проведении   классных   часов   –   важный   итог   воспитания   и   обучения,   это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   выполнения   основных   обязанностей   классного   руководителя   в   работе   с   обучающимися.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467544" y="3212976"/>
            <a:ext cx="8136904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Одной   из   главных   форм   внеклассной   воспитательной   работы   был   и   остается  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классный   час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–   это   форма   воспитательной   работы,   при   которой   обучающиеся   под   руководством   педагога  включаются   в  специально   организованную   деятельность,   способствующую   формированию   системы   отношений   к   окружающему   миру.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908720"/>
            <a:ext cx="849694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Организация   воспитательного   процесса   </a:t>
            </a:r>
          </a:p>
          <a:p>
            <a:pPr algn="ctr">
              <a:lnSpc>
                <a:spcPct val="150000"/>
              </a:lnSpc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   классе   направлена   на   развитие   всесторонней,   гармоничной   личности   каждого   воспитанника,   а   в   целом   на   создание   сплоченного   классного   коллектива.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51520" y="548680"/>
            <a:ext cx="8496944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Ежегодно   в   начале   учебного   года   педагог   ставит   перед   собой   задачи:</a:t>
            </a:r>
          </a:p>
          <a:p>
            <a:pPr marL="0" marR="0" lvl="0" indent="450850" algn="just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Каким   содержанием   наполнить   воспитательный   процесс,   исходя   из   личного   опыта,   психолого-возрастных   особенностей   и   заинтересованности   обучающихся?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  обеспечить   систему   воспитательных   влияний   на   каждого   обучающегося?</a:t>
            </a: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Как   реализовать   комплексный   подход   духовно-нравственного   воспитания?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323528" y="796934"/>
            <a:ext cx="8424936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   настоящее   время   воспитательная   работа   ОУ   ГОКУ   АО   «Общеобразовательная   школа   при   учреждениях   исполнения   наказания»,   в   частности   каждого   класса,   ведётся   по   шести   направлениям: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гражданско-патриотическое;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духовно-нравственное;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социальное;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учебно-познавательное;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общекультурное   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спортивно-оздоровительное.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467544" y="404664"/>
            <a:ext cx="82089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Каждому   из   направлений   воспитательной   работы   соответствуют   общешкольные   мероприятия   (КТД)   и   мероприятия   </a:t>
            </a:r>
          </a:p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проводимые   в    классе,   где   обучающиеся   принимают   активное   участие.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2852936"/>
            <a:ext cx="820891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  Широко   распространенной   формой   воспитательной   работы   в    классе   является  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классный   час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-   как   одна   из   важнейших   форм   организации   воспитательной   работы   с   обучающимися.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5517232"/>
            <a:ext cx="842493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Классный   час  -   это   гибкая   форма  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фронтальной   воспитательной   работы.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395536" y="221739"/>
            <a:ext cx="8136904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Проведение   классных   часов   способствует   решению    следующих   педагогических   задач: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Создание   условий   для   становления   и   проявления   индивидуальности обучающегося, его творческих способностей.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Обогащение   сознания   обучающихся   знаниями   о   природе,   обществе   и   человеке.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эмоционально-чувственной сферы   и   ценностных   отношений   личности   обучающегося.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Усвоение обучающимися   ЗУН, познавательной и практико-созидательной   деятельности.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Формирование   классного   коллектива как благоприятной среды развития и жизнедеятельности   обучающихся.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Содействие   проявлению   и   развитию индивидуальности, раскрытию   личностного   потенциала   обучающихся, творческих и других   способностей.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323528" y="415117"/>
            <a:ext cx="8424936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Чаще   всего   в   воспитательном   процессе   использую   следующие    формы   классных   часов: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251520" y="1719391"/>
            <a:ext cx="842493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беседа   на   определенную   тему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 где   обучающиеся   рассуждают   на   заданную   тему,   что   учит   их   формировать   и   высказывать   свое   мнение;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дискуссия,   диспут,   дебаты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,   во   время   которых   класс   делится   на   группы,   представители   которых   высказываются   в   защиту   противоположных   позиций   по   данному   вопросу,   тем   самым   учатся   выслушивать   и   понимать   мнение   других   и   отстаивать   свою   точку зрения;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400" b="1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конкурсы;</a:t>
            </a:r>
          </a:p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викторины;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76672"/>
            <a:ext cx="82809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час   общения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  во   время   которого   рассматриваем   темы   исходящие   от   обучающихся,   решаем   проблемы   возникающие   в   классе.   Данная   форма   учит   обучающихся   быть   откровенными   друг   с   другом   и   преподавателем,   не   бояться   и   уметь   разрешать   конфликтные   ситуации   в   классе;</a:t>
            </a:r>
          </a:p>
          <a:p>
            <a:pPr lvl="0" indent="45085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виртуальные   экскурсии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исходя   из   специфики   учреждения   -   это   один   из   самых   эффективных   и   убедительных   способов   представления   информации,   посредством   создания   полной   иллюзии    присутствия.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13690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При   определении   тем   классных   часов   учитываю   индивидуальные   особенности   своих   воспитанников,   их   потребности,   интересы    и   ценностные   ориентации.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539552" y="2483604"/>
            <a:ext cx="813690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Для   составления   плана   воспитательной   работы   на   следующий   учебный   год   и   определения   тем   классных   часов   предварительно   (во   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II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полугодии   текущего   года)    провожу    анкетирование   среди   обучающихся,   с   целью   выявления   их   интереса  и   предпочтений,   а   также    просматриваю   пометки   сделанные   в   течении   всего   года,   указывающие  на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вопросы   и  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проблемы,   на   которые   следует   обратить   внимание.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</TotalTime>
  <Words>580</Words>
  <Application>Microsoft Office PowerPoint</Application>
  <PresentationFormat>Экран (4:3)</PresentationFormat>
  <Paragraphs>50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Взаимодействие   учителя   и   учащихся   в   процессе   проведения   классных   часов   и   мероприятий (из   опыта   работы)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Взаимодействие   учителя   и   учащихся   в   процессе   проведения   классных   часов   и   мероприятий (из   опыта   работы)</dc:title>
  <dc:creator>Наталья</dc:creator>
  <cp:lastModifiedBy>Наталья</cp:lastModifiedBy>
  <cp:revision>15</cp:revision>
  <dcterms:created xsi:type="dcterms:W3CDTF">2022-04-21T12:16:25Z</dcterms:created>
  <dcterms:modified xsi:type="dcterms:W3CDTF">2022-04-23T08:29:11Z</dcterms:modified>
</cp:coreProperties>
</file>