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57" r:id="rId5"/>
    <p:sldId id="263" r:id="rId6"/>
    <p:sldId id="258" r:id="rId7"/>
    <p:sldId id="259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3048" y="-15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Выполнение и анализ простых алгоритмов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94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67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 нужно знать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27584" y="1052736"/>
            <a:ext cx="7859216" cy="568863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сумма </a:t>
            </a: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двух цифр в десятичной системе счисления находится в диапазоне от 0 до 18 (9+9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)</a:t>
            </a:r>
          </a:p>
          <a:p>
            <a:pPr lvl="0"/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lvl="0"/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в некоторых задачах нужно иметь представление о системах счисления (могут использоваться цифры восьмеричной и шестнадцатеричной систем счисления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)</a:t>
            </a:r>
          </a:p>
          <a:p>
            <a:pPr lvl="0"/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lvl="0"/>
            <a:r>
              <a:rPr lang="ru-RU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бит чётности</a:t>
            </a: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– это дополнительный контрольный бит, который добавляется к двоичному коду так, чтобы количество единиц в полученном двоичном коде стало чётным; если в исходном коде уже было чётное количество единиц, дописывается 0, если нечётное – дописывается 1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.</a:t>
            </a:r>
          </a:p>
          <a:p>
            <a:pPr lvl="0"/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lvl="0"/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при добавлении к двоичной записи числа нуля справа число увеличивается в 2 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раза</a:t>
            </a:r>
          </a:p>
          <a:p>
            <a:pPr lvl="0"/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lvl="0"/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чтобы отбросить последнюю цифру в двоичной записи, нужно разделить число на 2 нацело (остаток отбрасывается)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543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9" t="19936" r="52564" b="64968"/>
          <a:stretch/>
        </p:blipFill>
        <p:spPr bwMode="auto">
          <a:xfrm>
            <a:off x="18982" y="-27384"/>
            <a:ext cx="9125018" cy="178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0" t="38711" r="51884" b="36000"/>
          <a:stretch/>
        </p:blipFill>
        <p:spPr bwMode="auto">
          <a:xfrm>
            <a:off x="18982" y="2132856"/>
            <a:ext cx="919563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49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4" t="18767" r="52445" b="47308"/>
          <a:stretch/>
        </p:blipFill>
        <p:spPr bwMode="auto">
          <a:xfrm>
            <a:off x="36512" y="-8402"/>
            <a:ext cx="9107488" cy="3963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4" t="56364" r="52125" b="21562"/>
          <a:stretch/>
        </p:blipFill>
        <p:spPr bwMode="auto">
          <a:xfrm>
            <a:off x="0" y="3957819"/>
            <a:ext cx="9107488" cy="2578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591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0" t="21895" r="52071" b="56888"/>
          <a:stretch/>
        </p:blipFill>
        <p:spPr bwMode="auto">
          <a:xfrm>
            <a:off x="-36512" y="0"/>
            <a:ext cx="9300662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1" t="46365" r="52072" b="10737"/>
          <a:stretch/>
        </p:blipFill>
        <p:spPr bwMode="auto">
          <a:xfrm>
            <a:off x="899592" y="2492896"/>
            <a:ext cx="7805793" cy="429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796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8" t="37293" r="52258" b="38647"/>
          <a:stretch/>
        </p:blipFill>
        <p:spPr bwMode="auto">
          <a:xfrm>
            <a:off x="13901" y="33190"/>
            <a:ext cx="9164172" cy="281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4" t="64219" r="52258" b="14587"/>
          <a:stretch/>
        </p:blipFill>
        <p:spPr bwMode="auto">
          <a:xfrm>
            <a:off x="-5337" y="2852935"/>
            <a:ext cx="9069785" cy="244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56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5" t="31278" r="52631" b="45719"/>
          <a:stretch/>
        </p:blipFill>
        <p:spPr bwMode="auto">
          <a:xfrm>
            <a:off x="0" y="260648"/>
            <a:ext cx="9086128" cy="2723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5" t="58346" r="52631" b="14586"/>
          <a:stretch/>
        </p:blipFill>
        <p:spPr bwMode="auto">
          <a:xfrm>
            <a:off x="0" y="3284984"/>
            <a:ext cx="9086128" cy="320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31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1" t="20451" r="52445" b="45508"/>
          <a:stretch/>
        </p:blipFill>
        <p:spPr bwMode="auto">
          <a:xfrm>
            <a:off x="23519" y="0"/>
            <a:ext cx="9120481" cy="3970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1" t="57836" r="52445" b="15549"/>
          <a:stretch/>
        </p:blipFill>
        <p:spPr bwMode="auto">
          <a:xfrm>
            <a:off x="-23519" y="3970420"/>
            <a:ext cx="9167519" cy="2887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6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120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Выполнение и анализ простых алгоритмов</vt:lpstr>
      <vt:lpstr>Что нужно знать: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rmu204</dc:creator>
  <cp:lastModifiedBy>rmu204</cp:lastModifiedBy>
  <cp:revision>5</cp:revision>
  <dcterms:created xsi:type="dcterms:W3CDTF">2021-05-21T06:44:12Z</dcterms:created>
  <dcterms:modified xsi:type="dcterms:W3CDTF">2021-05-24T01:55:32Z</dcterms:modified>
</cp:coreProperties>
</file>