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7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A460B5-5EE2-4E03-9F10-98A78BBCBA6C}" type="datetimeFigureOut">
              <a:rPr lang="ru-RU" smtClean="0"/>
              <a:pPr/>
              <a:t>29.04.2012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13CE7C-29F1-4629-8237-129DDA069AA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01480" cy="26642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60648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Выдающиеся спортсмены современности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1028" name="Picture 4" descr="C:\Users\Александр\Desktop\Новая папка\1218991580_87422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060848"/>
            <a:ext cx="2876552" cy="2416304"/>
          </a:xfrm>
          <a:prstGeom prst="rect">
            <a:avLst/>
          </a:prstGeom>
          <a:noFill/>
        </p:spPr>
      </p:pic>
      <p:pic>
        <p:nvPicPr>
          <p:cNvPr id="1030" name="Picture 6" descr="C:\Users\Александр\Desktop\Новая папка\599061_leonel_andres_messi_p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6612" y="1772816"/>
            <a:ext cx="2547388" cy="3824496"/>
          </a:xfrm>
          <a:prstGeom prst="rect">
            <a:avLst/>
          </a:prstGeom>
          <a:noFill/>
        </p:spPr>
      </p:pic>
      <p:pic>
        <p:nvPicPr>
          <p:cNvPr id="1032" name="Picture 8" descr="C:\Users\Александр\Desktop\Новая папка\ovechkin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365104"/>
            <a:ext cx="2885515" cy="2492896"/>
          </a:xfrm>
          <a:prstGeom prst="rect">
            <a:avLst/>
          </a:prstGeom>
          <a:noFill/>
        </p:spPr>
      </p:pic>
      <p:pic>
        <p:nvPicPr>
          <p:cNvPr id="11266" name="Picture 2" descr="C:\Users\Александр\Desktop\Новая папка\Usain_Bolt_1282826212_12200622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581128"/>
            <a:ext cx="3415308" cy="2276872"/>
          </a:xfrm>
          <a:prstGeom prst="rect">
            <a:avLst/>
          </a:prstGeom>
          <a:noFill/>
        </p:spPr>
      </p:pic>
      <p:pic>
        <p:nvPicPr>
          <p:cNvPr id="11267" name="Picture 3" descr="C:\Users\Александр\Desktop\Новая папка\8_4f5613d4b83d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44824"/>
            <a:ext cx="3095042" cy="24418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3645024"/>
            <a:ext cx="9396536" cy="321297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На Олимпиаде в Афинах в 2004 году 19-летний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Фелпс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выиграл 8 медалей, из которых были 6 золотые и 2 бронзовыми, установив при этом 3 олимпийских и 1 мировой рекорд.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Кроме того, 8 медалей на 1         Олимпиаде — повторение рекорда знаменитого советского гимнаста Александра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Дитятина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который установил своё достижение на Олимпиаде-1980 в Москве.</a:t>
            </a:r>
          </a:p>
          <a:p>
            <a:endParaRPr lang="ru-RU" dirty="0"/>
          </a:p>
        </p:txBody>
      </p:sp>
      <p:pic>
        <p:nvPicPr>
          <p:cNvPr id="24577" name="Picture 1" descr="C:\Users\Александр\Desktop\Новая папка\ec4e42d6e0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0" y="0"/>
            <a:ext cx="5842000" cy="3657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05064"/>
            <a:ext cx="9144000" cy="28529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 Олимпиаде в Пекине в 2008 году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Фелпс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выиграл все дистанции, на которых стартовал, и завоевал 8 золотых наград, побив рекорд Марка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Спитца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(7 золотых медалей в Мюнхене-1972), что также сделало его 14-кратным олимпийским чемпионом.</a:t>
            </a:r>
          </a:p>
          <a:p>
            <a:endParaRPr lang="ru-RU" dirty="0"/>
          </a:p>
        </p:txBody>
      </p:sp>
      <p:pic>
        <p:nvPicPr>
          <p:cNvPr id="23553" name="Picture 1" descr="C:\Users\Александр\Desktop\Новая папка\3239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424936" cy="360891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429000"/>
            <a:ext cx="9144000" cy="34290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Таким образом, обойдя финского легкоатлета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Пааво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Нурми, советскую гимнастку Ларису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Латынину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американского легкоатлета Карла Льюиса и своего коллегу по амплуа американца Марка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Спитца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он стал самым титулованным спортсменом в истории современных Олимпийских игр.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Однако по общему числу олимпийских наград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Фелпс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(16) пока отстаёт от Ларисы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Латыниной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которая завоевала 18 медалей.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529" name="Picture 1" descr="C:\Users\Александр\Desktop\Новая папка\259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0" y="0"/>
            <a:ext cx="5842000" cy="3403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5674" y="0"/>
            <a:ext cx="71326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 Овечкин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67544" y="5013176"/>
            <a:ext cx="8676456" cy="1844824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Российский профессиональный хоккеист, левый нападающий клуба НХЛ «Вашингтон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Кэпиталз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Прежде Овечкин играл 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Суперлиге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за московское «Динамо»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506" name="Picture 2" descr="C:\Users\Александр\Desktop\Новая папка\097885516c29c6de3186f4cea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052736"/>
            <a:ext cx="3810000" cy="4038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148064" cy="6858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В американском клубе Александр провёл 4 сезона и является капитаном.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Был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задрафтован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 2004 году, став вторым после Ковальчука российским хоккеистом, выбранным под общим первым номером.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В январе 2008 года Овечкин подписал с «Вашингтоном» 13-летний контракт на сумму 124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млн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долларов, став, тем самым, первым хоккеистом, заключившим контракт более чем на 100 миллионов.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481" name="Picture 1" descr="C:\Users\Александр\Desktop\Новая папка\143402693_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802" y="404664"/>
            <a:ext cx="3960198" cy="2633629"/>
          </a:xfrm>
          <a:prstGeom prst="rect">
            <a:avLst/>
          </a:prstGeom>
          <a:noFill/>
        </p:spPr>
      </p:pic>
      <p:pic>
        <p:nvPicPr>
          <p:cNvPr id="20482" name="Picture 2" descr="C:\Users\Александр\Desktop\Новая папка\30215c2da7c170dcd9af0727f0dfac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7840" y="3789040"/>
            <a:ext cx="3726160" cy="22977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4139952" y="0"/>
            <a:ext cx="5004048" cy="68580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НХЛ Александр дебютировал в сезоне 2005—2006, получив по итогам первого сезона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Колдер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обойдя в голосовании Сидни Кросби.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Также Овечкин получил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Арт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Росс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в 2008 и дважды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Лестер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Пирсон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Авард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Харт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и «Морис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Ришар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 Трижды россиянин участвовал в Матче всех звёзд.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Овечкин — один из немногих игроков, набиравших более 100 очков и забивавших более 50 шайб за сезон. В конце 2009 года Овечкин вошёл в число 10-и лучших игроков НХЛ десятилетия.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457" name="Picture 1" descr="C:\Users\Александр\Desktop\Новая папка\Alex-Ovechk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4111844" cy="47971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437112"/>
            <a:ext cx="8964488" cy="24208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Овечкин дебютировал в сборной России в 17 лет, став самым молодым игроком сборной за всю её историю.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 составе национальной команды участвовал в 5-и чемпионатах мира и Олимпийских играх в Турине.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434" name="Picture 2" descr="C:\Users\Александр\Desktop\Новая папка\pi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9236" y="188640"/>
            <a:ext cx="5614764" cy="421107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Александр родился в спортивной семье.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Его мать, Татьяна Овечкина, была знаменитой баскетболисткой, а позднее — тренером команды «Динамо».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Отец Александра, Михаил, играл за футбольный клуб Динамо.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АлександрОвечкин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начал заниматься хоккеем в возрасте восьми лет. Однако вскоре он прекратил свои занятия, так как родители Александра не хотели отправлять его в этот вид спорта. Но один из тренеров видел талант в Александре и общался с родителями насчёт продолжения хоккейной учёбы.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Брат Овечкина видел любовь Александра к хоккею и настаивал на том, чтобы его брат продолжил обучаться. Так или иначе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Овечкин снова начал играть в хоккей только после двухлетнего перерыва.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0"/>
            <a:ext cx="46805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етство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836712"/>
            <a:ext cx="6696744" cy="602128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Чемпион России 2005 в составе московского «Динамо». После сезона 2004/2005 Овечкин выразил желание продолжить карьеру в омском «Авангарде» и подписал с этим клубом предварительное соглашение.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Однако, «Динамо», как владелец прав на хоккеиста в предыдущем сезоне, воспользовалось возможностью подтверждения условий контракта «Авангарда».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«Авангард» подал апелляцию в арбитражный комитет ПХЛ, настаивая на том, что «Динамо» не выполнило условий по предыдущему контракту. Арбитражный комитет этих претензий не признал. В итоге Овечкин уехал за океан в команду НХЛ «Вашингтон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Кэпиталз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1954" y="0"/>
            <a:ext cx="62201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Карьера в России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385" name="Picture 1" descr="C:\Users\Александр\Desktop\Новая папка\233110_aleksandr_ovechkin_xokkeist_klyushka_konki_1680x1050_(www.GdeFon.ru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2560" y="5949280"/>
            <a:ext cx="7164288" cy="4477680"/>
          </a:xfrm>
          <a:prstGeom prst="rect">
            <a:avLst/>
          </a:prstGeom>
          <a:noFill/>
        </p:spPr>
      </p:pic>
      <p:pic>
        <p:nvPicPr>
          <p:cNvPr id="16386" name="Picture 2" descr="C:\Users\Александр\Desktop\Новая папка\ovechki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5952" y="764704"/>
            <a:ext cx="2918048" cy="1945365"/>
          </a:xfrm>
          <a:prstGeom prst="rect">
            <a:avLst/>
          </a:prstGeom>
          <a:noFill/>
        </p:spPr>
      </p:pic>
      <p:pic>
        <p:nvPicPr>
          <p:cNvPr id="16387" name="Picture 3" descr="C:\Users\Александр\Desktop\Новая папка\russian_wins_against_finland04_alexander_ovechk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708920"/>
            <a:ext cx="2497460" cy="2027105"/>
          </a:xfrm>
          <a:prstGeom prst="rect">
            <a:avLst/>
          </a:prstGeom>
          <a:noFill/>
        </p:spPr>
      </p:pic>
      <p:pic>
        <p:nvPicPr>
          <p:cNvPr id="16388" name="Picture 4" descr="C:\Users\Александр\Desktop\Новая папка\30215c2da7c170dcd9af0727f0dfac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3944" y="4869160"/>
            <a:ext cx="2790056" cy="172053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Ещё на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драфте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2003 года Майк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Кинан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— генеральный менеджер «Флориды» — пытался выбрать Александра под 256-м номером. Он утверждал, что Овечкину из-за четырех високосных годов его жизни исполняется 18 лет не 17-ого, а 13 сентября, а значит, он может быть выбран на драфте-2003.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Возможностью обмена с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Кэпиталз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на их право первого выбора интересовались 15 команд, некоторые из них сделали очень заманчивые предложения. Но генеральный менеджер «Вашингтона» Джордж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МакФи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 итоге не упустил своей возможности выбрать Александра Овечкина на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драфте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2004 года.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После получения своего свитера «Вашингтон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Кэпиталз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Овечкин в интервью канадскому телевидению на английском языке сказал: «Я чувствую себя превосходно, я ждал этого дня два года. Я очень счастлив»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Карьера в НХЛ </a:t>
            </a:r>
            <a:r>
              <a:rPr lang="ru-RU" sz="5400" b="1" cap="none" spc="0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Драфт</a:t>
            </a:r>
            <a:endParaRPr lang="ru-RU" sz="5400" b="1" cap="none" spc="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1268760"/>
            <a:ext cx="4186808" cy="54006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Выдающийся американский пловец, единственный в истории спорта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14-кратный олимпийский чемпион и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26-кратный чемпион мира в 50-метровом бассейне.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18567" y="260648"/>
            <a:ext cx="4706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Майкл </a:t>
            </a:r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Фелпс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Рисунок 4" descr="Картинка 14 из 912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4283968" cy="566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 numCol="2"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Чемпион мира среди молодежи, 2003.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Первый номер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драфта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НХЛ 2004 года (выбран «Вашингтон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Кэпиталз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»).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Серебряный призёр чемпионата мира среди молодежи, 2005.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Чемпион России, 2005.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Бронзовый призёр чемпионата мира, 2005.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Колдер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Мемориал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2006.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Бронзовый призёр чемпионата мира, 2007.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Чемпион мира 2008 г. в Канаде.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«Морис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Ришар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2008, 2009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Арт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Росс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2008.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«Харламов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2006, 2007, 2008, 2009.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Лестер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Пирсон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Авард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2008, 2009.</a:t>
            </a: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—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Харт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Трофи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2008, 2009.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914" y="0"/>
            <a:ext cx="47141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Достижения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39552" y="5733256"/>
            <a:ext cx="8147248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7118" y="0"/>
            <a:ext cx="82897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Лионель </a:t>
            </a:r>
            <a:r>
              <a:rPr lang="ru-RU" sz="5400" b="1" cap="none" spc="50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Андрес</a:t>
            </a:r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Месси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995936" y="908720"/>
            <a:ext cx="5148064" cy="59492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Аргентинский футболист, выступающий за испанскую «Барселону», капитан сборной Аргентины.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Чемпион Испании (2005)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Чемпион мира Under-20 (2005)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и лучший бомбардир ЧМ Under-20 (6 голов)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молодой футболист Европы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3795" name="Picture 3" descr="C:\Users\Александр\Desktop\Новая папка\messi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90730"/>
            <a:ext cx="3851920" cy="59672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332656"/>
            <a:ext cx="4860032" cy="6525344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Дата рождения: 24 июня       1987 года 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Место рождения: г.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Росарио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(Аргентина) 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Рост: 169 см 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Вес: 67 кг 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Клубы: "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Грандоли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", "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Ньюэлл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Бойз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", Нападающий "Барселоны" и сборной Аргентины.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819" name="Picture 3" descr="C:\Users\Александр\Desktop\Новая папка\player_554_ae8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4466725" cy="56612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5220072" cy="6021288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родился 24 июня 1987 года 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Росарио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Аргентина. Отец — Хорхе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Орасио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фабричный рабочий на сталелитейном комбинате, мать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Селия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Мария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(девичья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Куччиттини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), частично занятая уборщица.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У него есть два старших брата по имени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Родриго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Матиас, а также сестра по имени Мария Соль. Двое его двоюродных братьев —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Эмануэль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Максимилиано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Бьянкуччи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также являются футболистами.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50682" y="0"/>
            <a:ext cx="42426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Биография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5842" name="Picture 2" descr="C:\Users\Александр\Desktop\Новая папка\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836712"/>
            <a:ext cx="3744416" cy="3096344"/>
          </a:xfrm>
          <a:prstGeom prst="rect">
            <a:avLst/>
          </a:prstGeom>
          <a:noFill/>
        </p:spPr>
      </p:pic>
      <p:pic>
        <p:nvPicPr>
          <p:cNvPr id="35843" name="Picture 3" descr="C:\Users\Александр\Desktop\Новая папка\3652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292044"/>
            <a:ext cx="3039988" cy="256595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0"/>
            <a:ext cx="5940152" cy="68580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начал заниматься футболом в возрасте пяти лет, в местном клубе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Грандоли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тренируемом его отцом Хорхе. На первые занятия его отводила бабушка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Селия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единственная, из семьи, кто хотела видеть его футболистом; впоследствии все свои голы Лионель посвящал ей.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В 1995 году он стал играть за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Ньюэллз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Бойз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которые базировались в его родном городе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Росарио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В 1997 году он выиграл вместе с клубом Кубок Дружбы Перу. В возрасте 11 лет у него был диагностирован дефицит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соматотропина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(гормона роста).        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Ривер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Плейт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проявлял интерес к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но не имел достаточного количества денег, чтобы заплатить за лечение, поскольку это стоило 900$ в месяц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6866" name="Picture 2" descr="C:\Users\Александр\Desktop\Новая папка\messi_biograff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3402378" cy="45365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2936"/>
            <a:ext cx="9144000" cy="400506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Когда Лионелю было 13 лет, один из акционеров клуба «Барселона» узнал о юном футболисте. Он нанял двух скаутов Мартина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Монтеро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Фабиана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Сольдини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которые уговорили отца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пройти просмотр в клубе. 17 сентября 2000 года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с отцом прибыли в Каталонию, однако из-за занятости спортивного директора клуба,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Карлес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Рексача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просмотр прошёл лишь 3 октября.  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Рексач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был настолько впечатлён талантом игрока, что уговорил совет директоров «сине-гранатовых» оплатить переезд семьи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 Европу, а также лечение, стоившее 90 тысяч евро в год. С тех пор он начал выступать в молодёжной команде клуба.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7890" name="Picture 2" descr="C:\Users\Александр\Desktop\Новая папка\messi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4267200" cy="26098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6084168" cy="561662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Лионель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начал играть в футбол в очень раннем возрасте за клуб своего города,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Ньюэллз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Бойз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возрасте 11 лет он переехал с родителями в Барселону, где уже в 13 лет оказался в молодёжной команде «Барселоны» и в своем первом же матче оформил «покер».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Он быстро нашёл свою игру и часто стал появляться в стартовом составе 2-й команды, в среднем забивая гол за игру.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Первые шаги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8914" name="Picture 2" descr="C:\Users\Александр\Desktop\Новая папка\mess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908720"/>
            <a:ext cx="2987824" cy="2078486"/>
          </a:xfrm>
          <a:prstGeom prst="rect">
            <a:avLst/>
          </a:prstGeom>
          <a:noFill/>
        </p:spPr>
      </p:pic>
      <p:pic>
        <p:nvPicPr>
          <p:cNvPr id="38915" name="Picture 3" descr="C:\Users\Александр\Desktop\Новая папка\1592771_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23392">
            <a:off x="5883516" y="3613110"/>
            <a:ext cx="3340224" cy="18788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437112"/>
            <a:ext cx="8964488" cy="24208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Дебютировал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Месси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за основной состав 17 ноября 2003 года в товарищеской игре против «Порту». Тогда даже газета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El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написала: «У этого паренька левая нога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Марадоны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скоростные качества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Кройфа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пас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Роналдиньо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Дебют в «Барселоне»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9938" name="Picture 2" descr="C:\Users\Александр\Desktop\Новая папка\1329060482_x_16bfb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836712"/>
            <a:ext cx="5322168" cy="36616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88632"/>
          </a:xfrm>
        </p:spPr>
        <p:txBody>
          <a:bodyPr numCol="3">
            <a:normAutofit fontScale="4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бомбардир молодежного чемпионата мира 2005 (6 мячей)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молодежного чемпионата мира 2005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футболист Европы до 21 года: 2005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Премия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Golden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Boy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»: 2005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Обладатель трофея Браво: 2007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года в Аргентине (6): 2005, 2007, 2008, 2009,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молодой игрок мира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FIFPro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(версия комитета) (3): 2006, 2007, 2008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молодой игрок мира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World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soccer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(3): 2006, 2007, 2008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Номинация Прорыв года в церемонии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Laureus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World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Sports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Award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: 2006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Входит в символическую сборную чемпионата Испании (4): 2006/07, 2007/08, 2008/09, 2009/10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Обладатель Премии «Дон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Балон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(3): 2007, 2009, 2010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молодой футболист Кубка Америки: 2007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Обладатель Трофея ЕФЕ (4): 2007, 2009, 2010.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молодой игрок мира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FIFPro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(версия болельщиков) (2): 2007, 2008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Входит в состав символической сборной мира по версии ФИФА (4): 2008, 2009,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Входит в состав символической сборной мира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FIFPro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(5): 2007, 2008, 2009,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Входит в состав символической сборной Европы по версии УЕФА (4): 2008, 2009,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Входит в состав символической сборной Европы по версии ESM (5): 2006, 2008, 2009,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нападающий чемпионата Испании сезона: 2008/2009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чемпионата Испании (Приз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Стефано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 (3): 2008/2009, 2009/2010, 2010/2011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Испании (по версии LFP) (3): 2008/2009, 2009/2010, 2010/2011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нападающий Испании (по версии LFP) (3): 2008/2009, 2009/2010, 2010/2011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бомбардир Лиги Чемпионов (3): 2008/09 (9 мячей), 2009/10 (8 мячей), 2010/11 (12 мячей)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Лиги Чемпионов 2008/09 по версии читателей газет —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и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La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Gazzetta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dello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Sport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нападающий Лиги Чемпионов 2008/09 по версии УЕФА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Лига чемпионов УЕФА 2008/2009 по версии УЕФА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футболист мира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FIFPro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(3): 2009,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Клубного чемпионата мира (2): 2009,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футболист Мира по версии ФИФА: 2009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футболист Европы по версии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France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Football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»: 2009.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футболист мира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World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Soccer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(2): 2009,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Лучшим игрок Европы по версии французского журнала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Onze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Mondial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(3): 2009,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сезона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Castrol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Rankings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: 2009/10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Обладатель «Золотой бутсы»: 2010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бомбардир чемпионата Испании: 2010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Обладатель трофея «Легенда» по версии читателей газеты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футболист Мира (Золотой мяч ФИФА): 2010,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бомбардир Кубка Испании: 2011 (наряду с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Криштиану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Роналду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Финала Лиги чемпионов УЕФА: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игрок Финала Лиги чемпионов УЕФА по версии болельщиков (2): 2009,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Обладатель приза лучшему футболисту года в Европе: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бомбардир года (по версии IFFHS):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спортсмен года в Аргентине: 2011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Лучший спортсмен года по версии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L'Équipe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: 2011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914" y="0"/>
            <a:ext cx="47141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Достижения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Рекордсмен по суммарному количеству забитых мячей за «Барселону» во всех официальных матчах (243 гола)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Рекордсмен испанского футбола по количеству забитых мячей во всех турнирах за один сезон (2011-12) 63 гола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Рекордсмен по количеству забитых голов за «Барселону» 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Лиге за один сезон (2011-12) 41 гол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Рекордсмен Барселоны по количеству забитых голов 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еврокубках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за всю историю (52 гола)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Рекордсмен Барселоны по количеству забитых голов в Лиге чемпионов за всю историю (51 гол)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Рекордсмен Лиги чемпионов по количеству забитых голов за сезон (2011-12) 14 голов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Первый футболист в истории, сделавший покер 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плей-офф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Лиги чемпионов (1/4 финала, «Барселона» — «Арсенал» — 4:1)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Единственный футболист в истории, забивший 5 мячей в матче лиги Чемпионов (1/8 финала, «Барселона» — «Байер» — 7:1, 07.03.2012)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За 9 матчей подряд в различных турнирах забил 21 гол (1 — Байеру, 4 — Валенсии, 3 — сборной Швейцарии, 1 —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Атлетико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5 — Байеру, 2 —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Расингу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1 — Севилье, 3 — Гранаде, 1 — Мальорке)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71402" y="0"/>
            <a:ext cx="32011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екорды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6192688"/>
          </a:xfrm>
        </p:spPr>
        <p:txBody>
          <a:bodyPr>
            <a:normAutofit/>
          </a:bodyPr>
          <a:lstStyle/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Место рождения. 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30 июня 1985, Балтимор, штат Мэриленд, (штат Мэриленд, США). 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Третий ребенок в семье.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Мать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Дебби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- школьная учительница.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Отец Фред – военнослужащий США) .</a:t>
            </a:r>
          </a:p>
          <a:p>
            <a:pPr algn="just"/>
            <a:endParaRPr lang="ru-RU" dirty="0"/>
          </a:p>
        </p:txBody>
      </p:sp>
      <p:pic>
        <p:nvPicPr>
          <p:cNvPr id="6" name="Рисунок 5" descr="Картинка 975 из 923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7164288" cy="3933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157192"/>
            <a:ext cx="9144000" cy="18722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Американский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профессиональный баскетболист, выступающий за команду Национальной баскетбольной ассоциации «Майами Хит».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Чемпион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Олимпийских игр 2008 года.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0255" y="0"/>
            <a:ext cx="57434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Леброн</a:t>
            </a:r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Джеймс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62" name="Picture 2" descr="C:\Users\Александр\Desktop\Новая папка\Lebron-James-Screen-Sa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980728"/>
            <a:ext cx="5508104" cy="413107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4355976" cy="666936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Основное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амплуа: защитник.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Играет на позициях: разыгрывающий защитник (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point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guard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), атакующий защитник (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shooting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guard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), легкий форвард (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small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forward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Игрок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национальной сборной ( США ).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Выступает за клуб Кливленд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Кавальерс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(Кливленд) 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 descr="C:\Users\Александр\Desktop\Новая папка\8_4f5613d4b83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4825" y="188640"/>
            <a:ext cx="4829175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908720"/>
            <a:ext cx="6516216" cy="594928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 ранних школьных лет Джеймс был объектом постоянного внимания американских СМИ, превозносивших его, как будущую звезду НБА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2003 году он был выбран на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драфте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НБА под номером 1 командой «Кливленд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Кавальерс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Джеймсу было на тот момент 18 лет, и он стал вторым игроком в истории ассоциации, которого сразу после школы выбирали на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драфте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под первым номером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Детство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прошло в постоянных разъездах с места на место, что очень мешало ему учиться в школе и заводить друзей.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1757" y="0"/>
            <a:ext cx="76604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Детство и юношество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Александр\Desktop\Новая папка\lebr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2286000" cy="2286000"/>
          </a:xfrm>
          <a:prstGeom prst="rect">
            <a:avLst/>
          </a:prstGeom>
          <a:noFill/>
        </p:spPr>
      </p:pic>
      <p:pic>
        <p:nvPicPr>
          <p:cNvPr id="1027" name="Picture 3" descr="C:\Users\Александр\Desktop\Новая папка\LeBron-Jam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17032"/>
            <a:ext cx="2420888" cy="24208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7864" y="0"/>
            <a:ext cx="5796136" cy="6858000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Единственное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что было всегда с юным Джеймсом, — это баскетбол, пристрастие к которому, равно как и к американскому футболу, проявилось довольно рано.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Впоследствии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футбольный тренер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Фрэнк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Уокер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приютил своего подопечного у себя дома, тем самым, завершив его бесконечные переезды и пропуски школы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подружился с сыном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Уокера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Фрэнки младшим, и с другими ребятами, которые обожали баскетбол: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Сайэном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Коттоном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Дрю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Джойсем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Уилли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МакГи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Ромео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Трэвисем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Все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вместе они сделали свою школьную команду одной из лучших в штате.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Александр\Desktop\Новая папка\Lebron_james_2008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1196752"/>
            <a:ext cx="3744416" cy="56612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364088" cy="70294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Сам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был на голову выше своих партнеров, как в прямом, так и в переносном смысле.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восьмому классу он вырос до 185 см, мог играть на всех пяти позициях и, по словам своего тренера, обладал баскетбольным шестым чувством. Не прошло и года, как команда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вышла в финал национального чемпионата среди восьмиклассников.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Именно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тогда впервые заговорили о Джеймсе как о будущей звезде баскетбола.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стал полноценной звездой в команде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Akron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St.Vincent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—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St.Mary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откуда и был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отдрафтован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в НБА.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Постепенно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он стал настолько популярным, что его матчи в юниорской команде даже показывали по национальному телевидению.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Александр\Desktop\Новая папка\lebron-james-dunk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5744" y="1844824"/>
            <a:ext cx="3828256" cy="47853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0"/>
            <a:ext cx="5148064" cy="68580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2003 году Джеймс сам выставил себя на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драфт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Как он сам признался, сомнений — идти или не идти в НБА у него не было.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«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Кливленд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Кавальерс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зная о таком таланте даже отдали посередине сезона своего ключевого баскетболиста Миллера для того, чтобы по итогам сезона занять последнее место и иметь больше шансов для того, чтобы заполучить себе юного таланта.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Стоит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еще упомянуть, что конкуренты 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драфте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у Джеймса были серьёзные, среди них — чемпион НБА 2006 года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Дуэйн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Уэйд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Кармело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Энтони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Крис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Бош,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Кёрк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Хайнрик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Александр\Desktop\Новая папка\james_lebron-james-photograph-c1221128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448"/>
            <a:ext cx="3974842" cy="49685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5148064" cy="609329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Проигнорировав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правила НБА, главный тренер «Кливленд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Кавальерс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Джон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Лукас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пригласил 17-летнего феномена потренироваться с командой перед началом сезона 2002-03.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Лукаса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даже не смутил штраф в 150 тысяч долларов и дисквалификация на две игры.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Ведь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он познакомился с возможным будущим своей команды! Это будущее разделало под орех некоторых нерадивых игроков «Кливленда», забив пару раз сверху через руки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Криса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Мима 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Джумэйна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Джонса, а также раздав несколько умопомрачительных по красоте «слепых» передач.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9387" y="0"/>
            <a:ext cx="52852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Карьера в НБА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C:\Users\Александр\Desktop\Новая папка\Lebron-Dzheym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836712"/>
            <a:ext cx="2529840" cy="2506980"/>
          </a:xfrm>
          <a:prstGeom prst="rect">
            <a:avLst/>
          </a:prstGeom>
          <a:noFill/>
        </p:spPr>
      </p:pic>
      <p:pic>
        <p:nvPicPr>
          <p:cNvPr id="5123" name="Picture 3" descr="C:\Users\Александр\Desktop\Новая папка\Леброн-Джеймс_Баскетболист-300x2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149080"/>
            <a:ext cx="2646040" cy="210801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0"/>
            <a:ext cx="5436096" cy="710140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Кливленде Джеймс сразу стал лидером и душой команды.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С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ним команда заиграла новыми красками и приобрела новых поклонников по всему миру.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Причем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юная звезда радовала своих поклонников не только невероятными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слем-данками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передачами, но и выводом своего клуба в финал НБА.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Каждый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год моменты с его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участием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попадают в десятку лучших по итогам года в НБА, но не это больше всего мотивирует молодого баскетболиста.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Прежде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всего, ему, как и любому профессиональному баскетболисту, хочется видеть у себя на руке золотое кольцо с надписью «Чемпион».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 descr="C:\Users\Александр\Desktop\Новая папка\lebr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564904"/>
            <a:ext cx="2286000" cy="2286000"/>
          </a:xfrm>
          <a:prstGeom prst="rect">
            <a:avLst/>
          </a:prstGeom>
          <a:noFill/>
        </p:spPr>
      </p:pic>
      <p:pic>
        <p:nvPicPr>
          <p:cNvPr id="6147" name="Picture 3" descr="C:\Users\Александр\Desktop\Новая папка\LeBron+James+Miami+Heat+v+Minnesota+Timberwolves+lozWN3uvN5Q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555876" cy="2364598"/>
          </a:xfrm>
          <a:prstGeom prst="rect">
            <a:avLst/>
          </a:prstGeom>
          <a:noFill/>
        </p:spPr>
      </p:pic>
      <p:pic>
        <p:nvPicPr>
          <p:cNvPr id="6148" name="Picture 4" descr="C:\Users\Александр\Desktop\Новая папка\5286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60620"/>
            <a:ext cx="2247900" cy="18973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3016"/>
            <a:ext cx="8686800" cy="328498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сезоне 2009/2010 в «Кливленд» пришли такие игроки, как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Шакил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О’Нил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Антуан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Джеймисон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Энтони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Паркер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Джеймс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набирая в среднем 29,7 очка за матч и делая 7,3 подбора и 8,6 передачи заслужил свой второй титул Самого ценного игрока Лиги в регулярном сезоне.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играх на выбывание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Ко» в первом раунде довольно легко обыграли «Чикаго» 4-1, затем довольно неожиданно уступили «Бостону» со счётом 2-4.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Александр\Desktop\Новая папка\bs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5021942" cy="352426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836712"/>
            <a:ext cx="4427984" cy="602128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8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июля 2010 года Джеймс объявил в прямом эфире ESPN о подписании контракта с «Майами Хит», что вызвало бурю негодования в Огайо — вплоть до публичного сожжения маек с 23-м номером.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Как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сказал сам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Леброн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 его решение повлияли друзья и близкие, а также желание выиграть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чемпионат.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0"/>
            <a:ext cx="50703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Майами </a:t>
            </a:r>
            <a:r>
              <a:rPr lang="ru-RU" sz="54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</a:t>
            </a:r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4" name="Picture 2" descr="C:\Users\Александр\Desktop\Новая папка\70538667_LeBron_James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4191000" cy="5816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293096"/>
            <a:ext cx="8435280" cy="2564904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Спортивное прозвище —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Балтиморская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пуля» (англ.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Baltimore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Bullet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 Майкл наиболее силён в плавании вольным стилем и баттерфляем, несколько слабее выглядит в плавании на спине и брассом. Также успешно выступает в комплексном плавании.</a:t>
            </a:r>
          </a:p>
          <a:p>
            <a:endParaRPr lang="ru-RU" dirty="0"/>
          </a:p>
        </p:txBody>
      </p:sp>
      <p:pic>
        <p:nvPicPr>
          <p:cNvPr id="4" name="Рисунок 3" descr="Картинка 964 из 9232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6624736" cy="435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0"/>
            <a:ext cx="5868144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Я перехожу в «Майами» — это решение, которое я принял. Я хочу выигрывать не только в конкретных матчах, но и бороться за титулы. Основным фактором в принятии решения была возможность побеждать — сейчас и в будущем. Мое сердце навсегда останется в «Кливленде», с большим уважением отношусь ко всем, с кем удалось поработать. Я умышленно поставил себя в положение, когда можно было самому выбирать команду, рассматривая различные предложения. Это бесценный опыт.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2" name="Picture 2" descr="C:\Users\Александр\Desktop\Новая папка\bf-200410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6388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59207" y="0"/>
            <a:ext cx="402558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Усейн</a:t>
            </a:r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Болт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635896" y="764704"/>
            <a:ext cx="5508104" cy="609329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Выдающийся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ямайский спринтер, трёхкратный олимпийский чемпион 2008 года, 5-кратный чемпион мира.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Действующий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обладатель мировых рекордов в беге на 100 (9,58 сек, Берлин 2009) и 200 метров (19,19 сек, Берлин 2009), а также в эстафете 4×100 метров в составе сборной Ямайки (37,04 сек, Тэгу 2011).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Является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первым человеком в истории лёгкой атлетики, установившим мировые рекорды на трёх этих дистанциях на одной Олимпиаде, а также первым человеком со времён Карла Льюиса, выигравшим на одной Олимпиаде дистанции 100 и 200 метров.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291" name="Picture 3" descr="C:\Users\Александр\Desktop\Новая папка\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51856"/>
            <a:ext cx="3779912" cy="510614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764704"/>
            <a:ext cx="5292080" cy="609329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Родился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области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Трелони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 Ямайке, учился в средней школе имени Уильяма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Нибба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(англ.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William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Knibb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High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School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Усэйн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— анабаптист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Является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болельщиком футбольного клуба «Манчестер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Юнайтед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июне 2011 года Болт заявил, что хотел бы стать игроком «Манчестер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Юнайтед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после завершения карьеры легкоатлета.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Он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быстр, и, по его мнению, он мог бы стать хорошим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игроком.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31216" y="0"/>
            <a:ext cx="40815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</a:t>
            </a:r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иография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314" name="Picture 2" descr="C:\Users\Александр\Desktop\Новая папка\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3816504" cy="2801476"/>
          </a:xfrm>
          <a:prstGeom prst="rect">
            <a:avLst/>
          </a:prstGeom>
          <a:noFill/>
        </p:spPr>
      </p:pic>
      <p:pic>
        <p:nvPicPr>
          <p:cNvPr id="13315" name="Picture 3" descr="C:\Users\Александр\Desktop\Новая папка\93947-usejn-bolt-ja-budu-prodolzhat-delat-sho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3810000" cy="26365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836712"/>
            <a:ext cx="5868144" cy="602128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Выиграл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золотую и две серебряные медали чемпионате мира по лёгкой атлетике среди юниоров 2002 года в Кингстоне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Усэйн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выиграл ещё одну золотую медаль в 2003 году на юношеском чемпионате мира по лёгкой атлетике в канадском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Шербруке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пробежав 200 м за 20,40 сек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2004 году Болт пробежал 200 м за 19,93 секунды, став первым среди юниоров, пробежавших 200 м менее чем за 20 секунд, тем самым улучшив предыдущий мировой рекорд среди юниоров, установленный Даниэлем Лоренцо.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792" y="0"/>
            <a:ext cx="89564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Спортивные достижения</a:t>
            </a:r>
            <a:endParaRPr lang="ru-RU" sz="5400" b="1" cap="none" spc="5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338" name="Picture 2" descr="C:\Users\Александр\Desktop\Новая папка\1330100617_bol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3246107" cy="2434580"/>
          </a:xfrm>
          <a:prstGeom prst="rect">
            <a:avLst/>
          </a:prstGeom>
          <a:noFill/>
        </p:spPr>
      </p:pic>
      <p:pic>
        <p:nvPicPr>
          <p:cNvPr id="14339" name="Picture 3" descr="C:\Users\Александр\Desktop\Новая папка\bolt-030320090846424W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61048"/>
            <a:ext cx="3203848" cy="25420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6084168" cy="710140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чемпионате Ямайки 2007 года Болт пробежал дистанцию за 19,75 секунды, превзойдя на 0,11 секунды державшийся 36 лет национальный рекорд, установленный Доном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Куорри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На чемпионате мира по лёгкой атлетике 2007 года в Осаке Болт завоевал серебро в беге на 200 метров, уступив американцу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Тайсону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Гэю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3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мая 2008 года Болт преодолел стометровку за 9,76 секунды , что стало вторым официально зарегистрированным достижением в истории соревнований, после результата его соотечественника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Асафы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Пауэлла.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Менее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месяца спустя, 31 мая, на Гран-при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Reebok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 в Нью-Йорке Болт пробежал 100 м за 9,72 секунды, установив новый мировой рекорд, побив достижение Пауэлла (9,74 секунды).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362" name="Picture 2" descr="C:\Users\Александр\Desktop\Новая папка\view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60648"/>
            <a:ext cx="2481064" cy="1940192"/>
          </a:xfrm>
          <a:prstGeom prst="rect">
            <a:avLst/>
          </a:prstGeom>
          <a:noFill/>
        </p:spPr>
      </p:pic>
      <p:pic>
        <p:nvPicPr>
          <p:cNvPr id="15363" name="Picture 3" descr="C:\Users\Александр\Desktop\Новая папка\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492896"/>
            <a:ext cx="3131840" cy="2066368"/>
          </a:xfrm>
          <a:prstGeom prst="rect">
            <a:avLst/>
          </a:prstGeom>
          <a:noFill/>
        </p:spPr>
      </p:pic>
      <p:pic>
        <p:nvPicPr>
          <p:cNvPr id="15364" name="Picture 4" descr="C:\Users\Александр\Desktop\Новая папка\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4566" y="4869160"/>
            <a:ext cx="2709434" cy="19888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0"/>
            <a:ext cx="5724128" cy="68580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16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августа 2008 года в Пекине Болт, преодолев стометровку за 9,69 сек, выиграл золотую медаль Олимпийских игр 2008 и установил новый мировой рекорд.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Болт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выиграл в красивом стиле — после сорока метров он был вторым, однако затем прибавил и оторвался от преследователей на несколько корпусов.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Специалисты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подсчитали, что результат Болта мог быть ещё меньше (прим. 9,50 сек), ведь последние двадцать метров дистанции, увидев, что у него большой отрыв, Болт заметно сбросил скорость, бежал поглядывая по сторонам и ударяя себя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грудь.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86" name="Picture 2" descr="C:\Users\Александр\Desktop\Новая папка\264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2950096" cy="2215464"/>
          </a:xfrm>
          <a:prstGeom prst="rect">
            <a:avLst/>
          </a:prstGeom>
          <a:noFill/>
        </p:spPr>
      </p:pic>
      <p:pic>
        <p:nvPicPr>
          <p:cNvPr id="16387" name="Picture 3" descr="C:\Users\Александр\Desktop\Новая папка\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12920"/>
            <a:ext cx="3398520" cy="25450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0"/>
            <a:ext cx="5436096" cy="685800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20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августа 2008 года Болт выигрывает свою вторую золотую олимпийскую медаль, пробежав дистанцию в 200 метров за 19,30 сек, тем самым побив, казалось бы, вечный мировой рекорд Майкла Джонсона на 0,02 сек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22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августа 2008 года, на следующий день после своего 22-летия, Болт выиграл свою третью золотую медаль на Олимпийских играх в Пекине в эстафете 4×100 метров в составе сборной Ямайки. При этом его команда установила новый мировой и олимпийский рекорды (37,10 сек).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410" name="Picture 2" descr="C:\Users\Александр\Desktop\Новая папка\200px-Usain_Bolt_Olympics_Celebr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3528392" cy="49412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0"/>
            <a:ext cx="4860032" cy="68580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Болт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занимает высшую строчку в рейтинге Международной Ассоциации Федераций Лёгкой Атлетики и дважды был удостоен награды «Восходящая звезда».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Ассоциация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характеризует его как «будущее бега на 200 метров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Тренирует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Усэйна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Гленн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Миллз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Также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сейчас Болт обучается в Технологическом Университете Ямайки.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434" name="Picture 2" descr="C:\Users\Александр\Desktop\Новая папка\157160_pic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4155250" cy="51857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4860032" cy="648072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7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мая 2009 года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Усэйн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Болт установил новый мировой рекорд на дистанции 150 метров в рамках уличного забега в Манчестере — 14,35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сек.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Предыдущее официально признанное достижение составляло 14,8; его установил в 1983 году олимпийский чемпион Москвы-1980 на 200 м итальянец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Пьетро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Меннеа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Заслуживает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внимания тот факт, что забег проходил под проливным дождём. Болт признался, что в такую мокрую и холодную погоду он вынужден был слегка «сдерживать себя». По его словам, он предпочитает не бегать под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дождем.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458" name="Picture 2" descr="C:\Users\Александр\Desktop\Новая папка\1a51ad00a180228c4b9139b22545c2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60648"/>
            <a:ext cx="4023360" cy="3017520"/>
          </a:xfrm>
          <a:prstGeom prst="rect">
            <a:avLst/>
          </a:prstGeom>
          <a:noFill/>
        </p:spPr>
      </p:pic>
      <p:pic>
        <p:nvPicPr>
          <p:cNvPr id="19459" name="Picture 3" descr="C:\Users\Александр\Desktop\Новая папка\044_21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5928" y="4146006"/>
            <a:ext cx="4458072" cy="27119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212976"/>
            <a:ext cx="9144000" cy="364502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16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августа 2009 года на чемпионате мира в Берлине на 11 сотых секунды улучшил свой же мировой рекорд в беге на 100 метров, а 20 августа улучшил свой мировой рекорд в беге на 200 метров также на 11 сотых секунды.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Президент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МОК Жак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Рогге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назвал Болта феноменом в спорте.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Болт показывает такие результаты, потому что он феномен с точки зрения генетики и строения тела», — добавил высокопоставленный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чиновник.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4762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 данный момент 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является обладателем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7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мировых рекордов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50-метровый бассейн/длинная вода: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100 м и 200 м баттерфляем,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400 м комплекс,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эстафета 4×100 м вольным стилем,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эстафета 4×200 м вольным стилем,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комбинированная эстафета 4×100 м;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25-метровый бассейн/короткая вода: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комбинированная эстафета 4х100 м).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180528" y="0"/>
            <a:ext cx="986509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Мировые</a:t>
            </a:r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spc="0" dirty="0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рекорды </a:t>
            </a:r>
            <a:r>
              <a:rPr lang="ru-RU" sz="4400" b="1" cap="all" spc="0" dirty="0" err="1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Фелпса</a:t>
            </a:r>
            <a:endParaRPr lang="ru-RU" sz="4400" b="1" cap="all" spc="0" dirty="0">
              <a:ln/>
              <a:solidFill>
                <a:schemeClr val="accent1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9700" name="Picture 4" descr="C:\Users\Александр\Desktop\Новая папка\4151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2844824" cy="278744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56992"/>
            <a:ext cx="9144000" cy="3501008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6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августа 2010 года на турнире в Стокгольме Болт потерпел первое поражение за два года. Он занял второе место на дистанции 100 метров, показав результат 9,97 сек и уступив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Тайсону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Гэю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(9,84 сек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Интересно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что это произошло на том же стадионе, где Болт последний раз проиграл Пауэллу в 2008 году. После этого Болт заявил, что в связи с травмой спины сезон 2010 года для него закончен.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392488" cy="32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56992"/>
            <a:ext cx="9144000" cy="350100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чемпионате мира 2011 года в городе Тэгу на дистанции 100 метров в финале совершил фальстарт и был дисквалифицирован.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дистанции вдвое длиннее завоевал золотую медаль с 4-м результатом за всю историю мирового спринта (19,40 сек), а в финале эстафеты 4×100 метров сборная Ямайки, за которую на последнем этапе бежал Болт, выиграла золото с новым мировым рекордом (37,04 сек).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4762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789040"/>
            <a:ext cx="9144000" cy="306896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Всего на 1 августа 2011 года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Фелпс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установил </a:t>
            </a:r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37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мировых рекордов на «длинной воде» и превзошёл высшее достижение Марка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Спитца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, который установил за карьеру 33 мировых рекорда.</a:t>
            </a:r>
          </a:p>
          <a:p>
            <a:endParaRPr lang="ru-RU" dirty="0"/>
          </a:p>
        </p:txBody>
      </p:sp>
      <p:pic>
        <p:nvPicPr>
          <p:cNvPr id="28674" name="Picture 2" descr="C:\Users\Александр\Desktop\Новая папка\o-00049508-a-000126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6"/>
            <a:ext cx="6731000" cy="43561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580112" cy="6858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Ещё 2 мировых рекорда в эстафете на счету Майкла в 25-метровом бассейне.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23 из своих 37 рекордов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Фелпс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установил на 3 дистанциях: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200 м баттерфляем (8 рекордов),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200 м (8 рекордов) ,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400 м (7 рекордов) комплексным плаванием.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Мировым рекордом на дистанциях 200 м баттерфляем владеет непрерывно более 10 лет, а на дистанции 400 м комплексом — уже более 9 лет.</a:t>
            </a:r>
          </a:p>
          <a:p>
            <a:endParaRPr lang="ru-RU" dirty="0"/>
          </a:p>
        </p:txBody>
      </p:sp>
      <p:pic>
        <p:nvPicPr>
          <p:cNvPr id="26625" name="Picture 1" descr="C:\Users\Александр\Desktop\Новая папка\41962892_1238693667_8762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6842" y="0"/>
            <a:ext cx="3647158" cy="2808312"/>
          </a:xfrm>
          <a:prstGeom prst="rect">
            <a:avLst/>
          </a:prstGeom>
          <a:noFill/>
        </p:spPr>
      </p:pic>
      <p:pic>
        <p:nvPicPr>
          <p:cNvPr id="26626" name="Picture 2" descr="C:\Users\Александр\Desktop\Новая папка\Michael-Phelps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284984"/>
            <a:ext cx="2319484" cy="31409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Майкл </a:t>
            </a:r>
            <a:r>
              <a:rPr lang="ru-RU" sz="5400" b="1" cap="none" spc="0" dirty="0" err="1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Фелпс</a:t>
            </a:r>
            <a:r>
              <a:rPr lang="ru-RU" sz="5400" b="1" cap="none" spc="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 Олимпийских играх</a:t>
            </a:r>
            <a:endParaRPr lang="ru-RU" sz="5400" b="1" cap="none" spc="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7649" name="Picture 1" descr="C:\Users\Александр\Desktop\Новая папка\view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04864"/>
            <a:ext cx="5184576" cy="384695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933056"/>
            <a:ext cx="9144000" cy="29249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На Олимпиаде в Сиднее в 2000 году 15-летний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Фелпс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стал самым молодым олимпийским пловцом из США за последние 68 лет.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Он не выиграл ни одной медали, лучшим результатом было 5-е место на дистанции 200 м баттерфляем.</a:t>
            </a:r>
          </a:p>
          <a:p>
            <a:endParaRPr lang="ru-RU" dirty="0"/>
          </a:p>
        </p:txBody>
      </p:sp>
      <p:pic>
        <p:nvPicPr>
          <p:cNvPr id="25601" name="Picture 1" descr="C:\Users\Александр\Desktop\Новая папка\phelp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196752"/>
            <a:ext cx="3829050" cy="2743200"/>
          </a:xfrm>
          <a:prstGeom prst="rect">
            <a:avLst/>
          </a:prstGeom>
          <a:noFill/>
        </p:spPr>
      </p:pic>
      <p:pic>
        <p:nvPicPr>
          <p:cNvPr id="25602" name="Picture 2" descr="C:\Users\Александр\Desktop\Новая папка\98521f2e9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3714750" cy="27717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168</TotalTime>
  <Words>4202</Words>
  <Application>Microsoft Office PowerPoint</Application>
  <PresentationFormat>Экран (4:3)</PresentationFormat>
  <Paragraphs>252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Anastaysha</dc:creator>
  <cp:lastModifiedBy>Anastaysha</cp:lastModifiedBy>
  <cp:revision>19</cp:revision>
  <dcterms:created xsi:type="dcterms:W3CDTF">2012-04-28T01:47:46Z</dcterms:created>
  <dcterms:modified xsi:type="dcterms:W3CDTF">2012-04-29T12:11:47Z</dcterms:modified>
</cp:coreProperties>
</file>