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2" r:id="rId2"/>
    <p:sldId id="256" r:id="rId3"/>
    <p:sldId id="261" r:id="rId4"/>
    <p:sldId id="262" r:id="rId5"/>
    <p:sldId id="263" r:id="rId6"/>
    <p:sldId id="264" r:id="rId7"/>
    <p:sldId id="265" r:id="rId8"/>
    <p:sldId id="266" r:id="rId9"/>
    <p:sldId id="257" r:id="rId10"/>
    <p:sldId id="258" r:id="rId11"/>
    <p:sldId id="259" r:id="rId12"/>
    <p:sldId id="260" r:id="rId13"/>
    <p:sldId id="267" r:id="rId14"/>
    <p:sldId id="268" r:id="rId15"/>
    <p:sldId id="269" r:id="rId16"/>
    <p:sldId id="270" r:id="rId17"/>
    <p:sldId id="271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E785E8-2D98-4BF5-8E86-749710F86D49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95795B-1F8F-434C-AB91-76B982D16B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606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5795B-1F8F-434C-AB91-76B982D16BE9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9104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A487D-8256-433E-88EA-DE6091EF2D6F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C1D3C-AE8D-41CD-81F5-8C02EFBF10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5898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A487D-8256-433E-88EA-DE6091EF2D6F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C1D3C-AE8D-41CD-81F5-8C02EFBF10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7684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A487D-8256-433E-88EA-DE6091EF2D6F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C1D3C-AE8D-41CD-81F5-8C02EFBF10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0543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A487D-8256-433E-88EA-DE6091EF2D6F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C1D3C-AE8D-41CD-81F5-8C02EFBF10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9445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A487D-8256-433E-88EA-DE6091EF2D6F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C1D3C-AE8D-41CD-81F5-8C02EFBF10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5792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A487D-8256-433E-88EA-DE6091EF2D6F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C1D3C-AE8D-41CD-81F5-8C02EFBF10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7890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A487D-8256-433E-88EA-DE6091EF2D6F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C1D3C-AE8D-41CD-81F5-8C02EFBF10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5815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A487D-8256-433E-88EA-DE6091EF2D6F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C1D3C-AE8D-41CD-81F5-8C02EFBF10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0342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A487D-8256-433E-88EA-DE6091EF2D6F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C1D3C-AE8D-41CD-81F5-8C02EFBF10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8685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A487D-8256-433E-88EA-DE6091EF2D6F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C1D3C-AE8D-41CD-81F5-8C02EFBF10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6194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A487D-8256-433E-88EA-DE6091EF2D6F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C1D3C-AE8D-41CD-81F5-8C02EFBF10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4359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9A487D-8256-433E-88EA-DE6091EF2D6F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FC1D3C-AE8D-41CD-81F5-8C02EFBF10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767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Зачем учить английский язык?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класс</a:t>
            </a:r>
          </a:p>
          <a:p>
            <a:pPr marL="0" indent="0" algn="ctr">
              <a:buNone/>
            </a:pP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Вводный урок</a:t>
            </a:r>
            <a:endParaRPr 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dirty="0"/>
              <a:t> </a:t>
            </a: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Автор: Набиева Л.В учитель английского языка</a:t>
            </a:r>
          </a:p>
          <a:p>
            <a:pPr marL="0" indent="0">
              <a:buNone/>
            </a:pP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МБОУ СОШ №56 </a:t>
            </a:r>
          </a:p>
          <a:p>
            <a:pPr marL="0" indent="0">
              <a:buNone/>
            </a:pP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 Новокузнецк</a:t>
            </a:r>
            <a:endParaRPr lang="ru-RU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137888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71778"/>
            <a:ext cx="7860240" cy="3825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6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-315416"/>
            <a:ext cx="5688632" cy="7038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82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5959"/>
            <a:ext cx="4456113" cy="640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095" y="1628800"/>
            <a:ext cx="4737100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880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0472"/>
            <a:ext cx="4627563" cy="601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665" y="1556793"/>
            <a:ext cx="4898207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32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6074"/>
            <a:ext cx="3541713" cy="616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676496"/>
            <a:ext cx="4913313" cy="315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737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3363"/>
            <a:ext cx="4584700" cy="6389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412776"/>
            <a:ext cx="4926013" cy="386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569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2100"/>
            <a:ext cx="4792663" cy="627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125" y="228600"/>
            <a:ext cx="4865687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1329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69" y="692696"/>
            <a:ext cx="4097337" cy="589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88640"/>
            <a:ext cx="4810125" cy="6237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869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88640"/>
            <a:ext cx="6408711" cy="6570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1341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Russia</a:t>
            </a:r>
            <a:endParaRPr lang="ru-RU" sz="5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49" y="1772816"/>
            <a:ext cx="6894513" cy="468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7385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388" y="1556792"/>
            <a:ext cx="7005637" cy="476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/>
              <a:t>Canada </a:t>
            </a:r>
            <a:endParaRPr lang="ru-RU" sz="6000" b="1" dirty="0"/>
          </a:p>
        </p:txBody>
      </p:sp>
    </p:spTree>
    <p:extLst>
      <p:ext uri="{BB962C8B-B14F-4D97-AF65-F5344CB8AC3E}">
        <p14:creationId xmlns:p14="http://schemas.microsoft.com/office/powerpoint/2010/main" val="71054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/>
              <a:t>USA</a:t>
            </a:r>
            <a:endParaRPr lang="ru-RU" sz="60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68760"/>
            <a:ext cx="7488832" cy="4986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2164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/>
              <a:t>Great Britain</a:t>
            </a:r>
            <a:endParaRPr lang="ru-RU" sz="6000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425" y="1484784"/>
            <a:ext cx="4627563" cy="5257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276" y="1709263"/>
            <a:ext cx="2289423" cy="1291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283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dirty="0" smtClean="0"/>
              <a:t>Australia</a:t>
            </a:r>
            <a:endParaRPr lang="ru-RU" sz="6000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076634"/>
            <a:ext cx="6862464" cy="5327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656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dirty="0" smtClean="0"/>
              <a:t>New </a:t>
            </a:r>
            <a:r>
              <a:rPr lang="en-US" sz="6000" b="1" dirty="0"/>
              <a:t>Z</a:t>
            </a:r>
            <a:r>
              <a:rPr lang="en-US" sz="6000" b="1" dirty="0" smtClean="0"/>
              <a:t>ealand</a:t>
            </a:r>
            <a:endParaRPr lang="ru-RU" sz="6000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836712"/>
            <a:ext cx="3960440" cy="5477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67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80" y="692696"/>
            <a:ext cx="7769043" cy="5376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212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33</Words>
  <Application>Microsoft Office PowerPoint</Application>
  <PresentationFormat>Экран (4:3)</PresentationFormat>
  <Paragraphs>18</Paragraphs>
  <Slides>17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Russia</vt:lpstr>
      <vt:lpstr>Canada </vt:lpstr>
      <vt:lpstr>USA</vt:lpstr>
      <vt:lpstr>Great Britain</vt:lpstr>
      <vt:lpstr>Australia</vt:lpstr>
      <vt:lpstr>New Zealand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Ученик</dc:creator>
  <cp:lastModifiedBy>Mef</cp:lastModifiedBy>
  <cp:revision>5</cp:revision>
  <dcterms:created xsi:type="dcterms:W3CDTF">2023-08-28T02:55:33Z</dcterms:created>
  <dcterms:modified xsi:type="dcterms:W3CDTF">2023-09-25T10:19:52Z</dcterms:modified>
</cp:coreProperties>
</file>