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3" r:id="rId5"/>
    <p:sldId id="267" r:id="rId6"/>
    <p:sldId id="272" r:id="rId7"/>
    <p:sldId id="262" r:id="rId8"/>
    <p:sldId id="264" r:id="rId9"/>
    <p:sldId id="265" r:id="rId10"/>
    <p:sldId id="269" r:id="rId11"/>
    <p:sldId id="268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857" autoAdjust="0"/>
  </p:normalViewPr>
  <p:slideViewPr>
    <p:cSldViewPr>
      <p:cViewPr>
        <p:scale>
          <a:sx n="100" d="100"/>
          <a:sy n="100" d="100"/>
        </p:scale>
        <p:origin x="-288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758B-1F13-4CEE-AFFE-E799534B623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D91A-C975-4033-9550-79A1EE984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758B-1F13-4CEE-AFFE-E799534B623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D91A-C975-4033-9550-79A1EE984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758B-1F13-4CEE-AFFE-E799534B623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D91A-C975-4033-9550-79A1EE984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758B-1F13-4CEE-AFFE-E799534B623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D91A-C975-4033-9550-79A1EE984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758B-1F13-4CEE-AFFE-E799534B623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D91A-C975-4033-9550-79A1EE984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758B-1F13-4CEE-AFFE-E799534B623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D91A-C975-4033-9550-79A1EE984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758B-1F13-4CEE-AFFE-E799534B623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D91A-C975-4033-9550-79A1EE984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758B-1F13-4CEE-AFFE-E799534B623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D91A-C975-4033-9550-79A1EE984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758B-1F13-4CEE-AFFE-E799534B623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D91A-C975-4033-9550-79A1EE984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758B-1F13-4CEE-AFFE-E799534B623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D91A-C975-4033-9550-79A1EE984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758B-1F13-4CEE-AFFE-E799534B623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D91A-C975-4033-9550-79A1EE984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D758B-1F13-4CEE-AFFE-E799534B623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0D91A-C975-4033-9550-79A1EE984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public14317511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ello\Desktop\шаблоны экология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2643182"/>
            <a:ext cx="6429420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Наша экошкола </a:t>
            </a:r>
          </a:p>
          <a:p>
            <a:pPr algn="ctr"/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2017</a:t>
            </a:r>
            <a:endParaRPr lang="ru-RU" sz="72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5429264"/>
            <a:ext cx="4071966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МАОУ СОШ №10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г. Первоуральска Свердловской области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7" name="Picture 3" descr="C:\Users\Hello\Desktop\экология\_Сделаем вместе!_ Школа №1 Талица_files\0TqScDHDdQ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19" y="3643314"/>
            <a:ext cx="1395733" cy="1276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00034" y="142852"/>
            <a:ext cx="292895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Всероссийская </a:t>
            </a:r>
            <a:r>
              <a:rPr lang="ru-RU" b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экологический урок «Сделаем вместе!»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ello\Desktop\шаблоны экология\Rost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F:\экология\IMG-20170424-WA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065" y="1952836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sch1356uz.mskobr.ru/images/20151016_bum_bum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692696"/>
            <a:ext cx="1333500" cy="1038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2" descr="C:\Users\Hello\Desktop\Новая папка (3)\IMG_20170428_123126_HD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286256"/>
            <a:ext cx="2500330" cy="1875248"/>
          </a:xfrm>
          <a:prstGeom prst="rect">
            <a:avLst/>
          </a:prstGeom>
          <a:noFill/>
        </p:spPr>
      </p:pic>
      <p:pic>
        <p:nvPicPr>
          <p:cNvPr id="1027" name="Picture 3" descr="C:\Users\Hello\Desktop\Новая папка (3)\IMG_20170428_123020_HD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2071678"/>
            <a:ext cx="2809894" cy="2107420"/>
          </a:xfrm>
          <a:prstGeom prst="rect">
            <a:avLst/>
          </a:prstGeom>
          <a:noFill/>
        </p:spPr>
      </p:pic>
      <p:pic>
        <p:nvPicPr>
          <p:cNvPr id="1028" name="Picture 4" descr="C:\Users\Hello\Desktop\Новая папка (3)\IMG_20170428_0958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714356"/>
            <a:ext cx="1928826" cy="2571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86116" y="5214950"/>
            <a:ext cx="278608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Всей школой собрано и сдано 2 тонны макулатуры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ello\Desktop\шаблоны экология\Rost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http://growinggarden.ru/img/2016/021407/52366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357166"/>
            <a:ext cx="2634477" cy="228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72198" y="785794"/>
            <a:ext cx="252028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Школьная клумба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Picture 2" descr="C:\Users\Hello\Desktop\Новая папка\IMG_20170427_212534_HD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000240"/>
            <a:ext cx="3000396" cy="4000528"/>
          </a:xfrm>
          <a:prstGeom prst="rect">
            <a:avLst/>
          </a:prstGeom>
          <a:noFill/>
        </p:spPr>
      </p:pic>
      <p:pic>
        <p:nvPicPr>
          <p:cNvPr id="1027" name="Picture 3" descr="C:\Users\Hello\Desktop\Новая папка\IMG_20170427_073342_HD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6551" y="3857628"/>
            <a:ext cx="2857521" cy="2143140"/>
          </a:xfrm>
          <a:prstGeom prst="rect">
            <a:avLst/>
          </a:prstGeom>
          <a:noFill/>
        </p:spPr>
      </p:pic>
      <p:pic>
        <p:nvPicPr>
          <p:cNvPr id="1028" name="Picture 4" descr="C:\Users\Hello\Desktop\Новая папка\IMG_20170427_212733_HD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357298"/>
            <a:ext cx="2678925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ello\Desktop\шаблоны экология\Rost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F:\экология\_Сделаем вместе!_ Школа №1 Талица_files\LzpljBbXl1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2656"/>
            <a:ext cx="3691632" cy="1652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http://www.ossetia.ru/upload/iblock/a2c/kak_prekrasene_ehtot_mi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285992"/>
            <a:ext cx="3602345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4000496" y="4786322"/>
            <a:ext cx="4572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ВСЕ ВМЕСТЕ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мы делаем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хорошее дело на благо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нашего любимого города, страны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и всей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Земли!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699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ello\Desktop\шаблоны экология\Rost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Users\admin\Desktop\обложка Школа 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5719"/>
            <a:ext cx="6060207" cy="1524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>
            <a:off x="2385519" y="2276872"/>
            <a:ext cx="6158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Отчетная презентация</a:t>
            </a:r>
          </a:p>
          <a:p>
            <a:pPr algn="ctr" fontAlgn="base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о проведенных мероприятиях </a:t>
            </a:r>
          </a:p>
          <a:p>
            <a:pPr algn="ctr" fontAlgn="base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«Зеленая Акция»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4381899"/>
            <a:ext cx="252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Директор: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Архипова</a:t>
            </a:r>
          </a:p>
          <a:p>
            <a:r>
              <a:rPr lang="ru-RU" b="1" dirty="0" smtClean="0"/>
              <a:t>Ирина </a:t>
            </a:r>
            <a:r>
              <a:rPr lang="ru-RU" b="1" dirty="0"/>
              <a:t>Владимировна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4082588"/>
            <a:ext cx="28918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Куратор Акции: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Пономарева </a:t>
            </a:r>
            <a:endParaRPr lang="ru-RU" b="1" dirty="0" smtClean="0"/>
          </a:p>
          <a:p>
            <a:r>
              <a:rPr lang="ru-RU" b="1" dirty="0" smtClean="0"/>
              <a:t>Лариса </a:t>
            </a:r>
            <a:r>
              <a:rPr lang="ru-RU" b="1" dirty="0"/>
              <a:t>Александровна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68032" y="3661867"/>
            <a:ext cx="3393429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hlinkClick r:id="rId4"/>
              </a:rPr>
              <a:t>https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hlinkClick r:id="rId4"/>
              </a:rPr>
              <a:t>://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hlinkClick r:id="rId4"/>
              </a:rPr>
              <a:t>vk.com/public143175117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869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ello\Desktop\шаблоны экология\Rost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2861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s://ds04.infourok.ru/uploads/ex/10e3/00034532-0270effd/hello_html_m52d3b3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7693" y="620688"/>
            <a:ext cx="4433919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https://pp.userapi.com/c604726/v604726661/3b166/KQoP2T_6K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214554"/>
            <a:ext cx="4071966" cy="30539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19064" y="2966329"/>
            <a:ext cx="2928958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Встреча учащихся с 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экологом (инженером по охране окружающей среды) , 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представителем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Первоуральского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экологического фонда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8955" y="5301208"/>
            <a:ext cx="3347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ТЕМА: Знакомство с мероприятиями, которые будут проходить в городе в год экологии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ello\Desktop\шаблоны экология\Rost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http://zaberuvse.ru/assets/components/phpthumbof/cache/e318fbef9ea701cbbeac275518894dcc.6a2713f9f73f8b664211b73f831af9b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28604"/>
            <a:ext cx="2762232" cy="1657340"/>
          </a:xfrm>
          <a:prstGeom prst="rect">
            <a:avLst/>
          </a:prstGeom>
          <a:noFill/>
        </p:spPr>
      </p:pic>
      <p:pic>
        <p:nvPicPr>
          <p:cNvPr id="8196" name="Picture 4" descr="https://pp.userapi.com/c604726/v604726661/3beda/d2nD53w4sZ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500306"/>
            <a:ext cx="3761744" cy="26596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86380" y="2357430"/>
            <a:ext cx="3286148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Экологические уроки прошли в 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5, 6, 7, 8 классах. 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В данной акции участвовало 200 учащихся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380" y="4071942"/>
            <a:ext cx="3214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7 уроков провели </a:t>
            </a:r>
            <a:r>
              <a:rPr lang="ru-RU" sz="2000" b="1" dirty="0" err="1" smtClean="0">
                <a:latin typeface="Monotype Corsiva" pitchFamily="66" charset="0"/>
              </a:rPr>
              <a:t>эколидеры</a:t>
            </a:r>
            <a:r>
              <a:rPr lang="ru-RU" sz="2000" b="1" dirty="0" smtClean="0">
                <a:latin typeface="Monotype Corsiva" pitchFamily="66" charset="0"/>
              </a:rPr>
              <a:t> нашей школы: 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Политов Н., </a:t>
            </a:r>
            <a:r>
              <a:rPr lang="ru-RU" sz="2000" b="1" dirty="0" err="1" smtClean="0">
                <a:latin typeface="Monotype Corsiva" pitchFamily="66" charset="0"/>
              </a:rPr>
              <a:t>Тетенькина</a:t>
            </a:r>
            <a:r>
              <a:rPr lang="ru-RU" sz="2000" b="1" dirty="0" smtClean="0">
                <a:latin typeface="Monotype Corsiva" pitchFamily="66" charset="0"/>
              </a:rPr>
              <a:t> А., Пашкова О.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ello\Desktop\шаблоны экология\Rost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6146"/>
            <a:ext cx="9251504" cy="70041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14612" y="642918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Репортажи с  экологических уроков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7" name="Picture 3" descr="F:\экология\фото\IMG_20170425_095717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4" y="4000504"/>
            <a:ext cx="3031499" cy="227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экология\фото\IMG_20170425_111639_HD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2928342" cy="219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экология\фото\IMG_20170425_111752_H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0042" y="1412776"/>
            <a:ext cx="2928341" cy="219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Hello\Desktop\Новая папка (3)\IMG_20170428_082709_HD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3929066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ello\Desktop\шаблоны экология\Rost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14744" y="500042"/>
            <a:ext cx="392909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Конкурс – выставка «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Экология 2017»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7" name="Picture 3" descr="C:\Users\Hello\Desktop\экология\новое\береги свой д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785794"/>
            <a:ext cx="2571768" cy="3429024"/>
          </a:xfrm>
          <a:prstGeom prst="rect">
            <a:avLst/>
          </a:prstGeom>
          <a:noFill/>
        </p:spPr>
      </p:pic>
      <p:pic>
        <p:nvPicPr>
          <p:cNvPr id="2050" name="Picture 2" descr="C:\Users\Hello\Desktop\Новая папка (3)\IMG_20170428_1002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071546"/>
            <a:ext cx="3881497" cy="2911123"/>
          </a:xfrm>
          <a:prstGeom prst="rect">
            <a:avLst/>
          </a:prstGeom>
          <a:noFill/>
        </p:spPr>
      </p:pic>
      <p:pic>
        <p:nvPicPr>
          <p:cNvPr id="2051" name="Picture 3" descr="C:\Users\Hello\Desktop\Новая папка (3)\IMG_20170428_0920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4500570"/>
            <a:ext cx="2286016" cy="1714512"/>
          </a:xfrm>
          <a:prstGeom prst="rect">
            <a:avLst/>
          </a:prstGeom>
          <a:noFill/>
        </p:spPr>
      </p:pic>
      <p:pic>
        <p:nvPicPr>
          <p:cNvPr id="2052" name="Picture 4" descr="C:\Users\Hello\Desktop\Новая папка (3)\IMG_20170428_0857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4357694"/>
            <a:ext cx="1571636" cy="2095514"/>
          </a:xfrm>
          <a:prstGeom prst="rect">
            <a:avLst/>
          </a:prstGeom>
          <a:noFill/>
        </p:spPr>
      </p:pic>
      <p:pic>
        <p:nvPicPr>
          <p:cNvPr id="2053" name="Picture 5" descr="C:\Users\Hello\Desktop\Новая папка (3)\IMG_20170428_1000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6" y="4572008"/>
            <a:ext cx="2371588" cy="1778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6471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ello\Desktop\шаблоны экология\Rost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https://pp.userapi.com/c604726/v604726661/3e922/K_M7l_ClR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57166"/>
            <a:ext cx="5715040" cy="1614773"/>
          </a:xfrm>
          <a:prstGeom prst="rect">
            <a:avLst/>
          </a:prstGeom>
          <a:noFill/>
        </p:spPr>
      </p:pic>
      <p:pic>
        <p:nvPicPr>
          <p:cNvPr id="9220" name="Picture 4" descr="https://pp.userapi.com/c604725/v604725661/39a14/-O4BhGv8Qs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071942"/>
            <a:ext cx="2881333" cy="221457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14480" y="2285992"/>
            <a:ext cx="6786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В субботнике по территории школы приняли участие все учащиеся с  первого по одиннадцатый класс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9222" name="AutoShape 6" descr="https://pp.userapi.com/c604725/v604725661/39a02/BpB19QAjTn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4" name="Picture 8" descr="https://pp.userapi.com/c604725/v604725661/39a02/BpB19QAjTn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000504"/>
            <a:ext cx="3044293" cy="2283220"/>
          </a:xfrm>
          <a:prstGeom prst="rect">
            <a:avLst/>
          </a:prstGeom>
          <a:noFill/>
        </p:spPr>
      </p:pic>
      <p:pic>
        <p:nvPicPr>
          <p:cNvPr id="9226" name="Picture 10" descr="https://pp.userapi.com/c604725/v604725661/399f9/Gdk6PqIxsY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4143380"/>
            <a:ext cx="2667019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ello\Desktop\шаблоны экология\Rost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http://ars-news.ru/files/2017/03/x00421c5d1f6def938c7c5e0e47d0522b.jpg.pagespeed.ic_.6t4EQVl4J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571480"/>
            <a:ext cx="2672787" cy="2209448"/>
          </a:xfrm>
          <a:prstGeom prst="rect">
            <a:avLst/>
          </a:prstGeom>
          <a:noFill/>
        </p:spPr>
      </p:pic>
      <p:pic>
        <p:nvPicPr>
          <p:cNvPr id="2050" name="Picture 2" descr="F:\экология\новое\IMG_20170426_123428_HD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14686"/>
            <a:ext cx="418795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Hello\Desktop\Новая папка (3)\IMG_20170428_102549_HD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571480"/>
            <a:ext cx="3167069" cy="2375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ello\Desktop\шаблоны экология\Rost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http://www.adm-trosna.ru/files/uploads/images/04848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632" y="691778"/>
            <a:ext cx="3810000" cy="23812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73665" y="706469"/>
            <a:ext cx="3600400" cy="23083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В зеленой акции приняли участие не только школьники , но и учителя школы и  шефы Первоуральского новотрубного завода цеха №8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Hello\Desktop\Новая папка (3)\IMG_20170428_124557_HD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714752"/>
            <a:ext cx="3638466" cy="2728850"/>
          </a:xfrm>
          <a:prstGeom prst="rect">
            <a:avLst/>
          </a:prstGeom>
          <a:noFill/>
        </p:spPr>
      </p:pic>
      <p:pic>
        <p:nvPicPr>
          <p:cNvPr id="3075" name="Picture 3" descr="C:\Users\Hello\Desktop\Новая папка (3)\IMG_20170428_124730_HD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714752"/>
            <a:ext cx="3571900" cy="267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171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Hello</dc:creator>
  <cp:lastModifiedBy>Hello</cp:lastModifiedBy>
  <cp:revision>34</cp:revision>
  <dcterms:created xsi:type="dcterms:W3CDTF">2017-04-22T10:46:52Z</dcterms:created>
  <dcterms:modified xsi:type="dcterms:W3CDTF">2017-04-28T11:38:29Z</dcterms:modified>
</cp:coreProperties>
</file>