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7" r:id="rId2"/>
    <p:sldId id="278" r:id="rId3"/>
    <p:sldId id="279" r:id="rId4"/>
    <p:sldId id="280" r:id="rId5"/>
    <p:sldId id="28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66"/>
    <a:srgbClr val="660066"/>
    <a:srgbClr val="660033"/>
    <a:srgbClr val="000066"/>
    <a:srgbClr val="333399"/>
    <a:srgbClr val="800000"/>
    <a:srgbClr val="339933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9" y="9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E96DF-36CC-480A-9480-A5AC9BEAAA2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52F648-7AC5-4F74-8DA5-BBB458B36C3C}">
      <dgm:prSet phldrT="[Текст]" custT="1"/>
      <dgm:spPr/>
      <dgm:t>
        <a:bodyPr/>
        <a:lstStyle/>
        <a:p>
          <a:r>
            <a:rPr lang="ru-RU" sz="4800" b="1" dirty="0" smtClean="0"/>
            <a:t>КАК РАБОТАТЬ</a:t>
          </a:r>
          <a:endParaRPr lang="en-GB" sz="4800" b="1" dirty="0"/>
        </a:p>
      </dgm:t>
    </dgm:pt>
    <dgm:pt modelId="{921B323E-5E5E-4381-A626-541FF2246B15}" type="parTrans" cxnId="{BB040CE8-1CDB-40AA-AEFA-31125CEB1082}">
      <dgm:prSet/>
      <dgm:spPr/>
      <dgm:t>
        <a:bodyPr/>
        <a:lstStyle/>
        <a:p>
          <a:endParaRPr lang="en-GB" sz="2400" b="1"/>
        </a:p>
      </dgm:t>
    </dgm:pt>
    <dgm:pt modelId="{1C4FCEEC-39CE-4071-928D-274BC7850337}" type="sibTrans" cxnId="{BB040CE8-1CDB-40AA-AEFA-31125CEB1082}">
      <dgm:prSet/>
      <dgm:spPr/>
      <dgm:t>
        <a:bodyPr/>
        <a:lstStyle/>
        <a:p>
          <a:endParaRPr lang="en-GB" sz="2400" b="1"/>
        </a:p>
      </dgm:t>
    </dgm:pt>
    <dgm:pt modelId="{F8B3E32F-344E-4AE6-863E-3BD1AE1E7111}">
      <dgm:prSet phldrT="[Текст]" custT="1"/>
      <dgm:spPr/>
      <dgm:t>
        <a:bodyPr/>
        <a:lstStyle/>
        <a:p>
          <a:r>
            <a:rPr lang="ru-RU" sz="4800" b="1" dirty="0" smtClean="0"/>
            <a:t>ТЕСТИРОВАНИЕ</a:t>
          </a:r>
          <a:endParaRPr lang="en-GB" sz="4800" b="1" dirty="0"/>
        </a:p>
      </dgm:t>
    </dgm:pt>
    <dgm:pt modelId="{F9D0D70F-190A-4E37-BAE7-9E5115E448EF}" type="parTrans" cxnId="{F7216EBB-1D31-4269-A595-44B63E085690}">
      <dgm:prSet/>
      <dgm:spPr/>
      <dgm:t>
        <a:bodyPr/>
        <a:lstStyle/>
        <a:p>
          <a:endParaRPr lang="en-GB" sz="2400" b="1"/>
        </a:p>
      </dgm:t>
    </dgm:pt>
    <dgm:pt modelId="{2CBD2D54-2725-484E-BE4A-FA271130FCB5}" type="sibTrans" cxnId="{F7216EBB-1D31-4269-A595-44B63E085690}">
      <dgm:prSet/>
      <dgm:spPr/>
      <dgm:t>
        <a:bodyPr/>
        <a:lstStyle/>
        <a:p>
          <a:endParaRPr lang="en-GB" sz="2400" b="1"/>
        </a:p>
      </dgm:t>
    </dgm:pt>
    <dgm:pt modelId="{2365406B-164A-471B-9910-6AC3C2F243C8}">
      <dgm:prSet phldrT="[Текст]" custT="1"/>
      <dgm:spPr/>
      <dgm:t>
        <a:bodyPr/>
        <a:lstStyle/>
        <a:p>
          <a:r>
            <a:rPr lang="ru-RU" sz="4800" b="1" dirty="0" smtClean="0"/>
            <a:t>ИСТОЧНИКИ</a:t>
          </a:r>
          <a:endParaRPr lang="en-GB" sz="4800" b="1" dirty="0"/>
        </a:p>
      </dgm:t>
    </dgm:pt>
    <dgm:pt modelId="{89D38F50-9DEC-480D-8F34-B3F59FF4A520}" type="parTrans" cxnId="{EBEF2B1E-8E23-4742-AA06-B84F27FB5DA4}">
      <dgm:prSet/>
      <dgm:spPr/>
      <dgm:t>
        <a:bodyPr/>
        <a:lstStyle/>
        <a:p>
          <a:endParaRPr lang="en-GB" sz="2400" b="1"/>
        </a:p>
      </dgm:t>
    </dgm:pt>
    <dgm:pt modelId="{0F9F05F1-9DDF-4333-B381-5E86AFB7C50B}" type="sibTrans" cxnId="{EBEF2B1E-8E23-4742-AA06-B84F27FB5DA4}">
      <dgm:prSet/>
      <dgm:spPr/>
      <dgm:t>
        <a:bodyPr/>
        <a:lstStyle/>
        <a:p>
          <a:endParaRPr lang="en-GB" sz="2400" b="1"/>
        </a:p>
      </dgm:t>
    </dgm:pt>
    <dgm:pt modelId="{B4B3F902-FB87-48DB-BB89-6809735A57A8}">
      <dgm:prSet custT="1"/>
      <dgm:spPr/>
      <dgm:t>
        <a:bodyPr/>
        <a:lstStyle/>
        <a:p>
          <a:r>
            <a:rPr lang="ru-RU" sz="4800" b="1" dirty="0" smtClean="0"/>
            <a:t>ВЫХОД</a:t>
          </a:r>
          <a:endParaRPr lang="en-GB" sz="4800" b="1" dirty="0"/>
        </a:p>
      </dgm:t>
    </dgm:pt>
    <dgm:pt modelId="{137C1B01-919E-46C9-A4FE-506AC3211C3C}" type="parTrans" cxnId="{0A4B2F8D-C4C0-42CD-8CC0-6AF5A25B454A}">
      <dgm:prSet/>
      <dgm:spPr/>
      <dgm:t>
        <a:bodyPr/>
        <a:lstStyle/>
        <a:p>
          <a:endParaRPr lang="en-GB" sz="2400" b="1"/>
        </a:p>
      </dgm:t>
    </dgm:pt>
    <dgm:pt modelId="{BB4E72E0-45DD-461F-8164-D71D22B01972}" type="sibTrans" cxnId="{0A4B2F8D-C4C0-42CD-8CC0-6AF5A25B454A}">
      <dgm:prSet/>
      <dgm:spPr/>
      <dgm:t>
        <a:bodyPr/>
        <a:lstStyle/>
        <a:p>
          <a:endParaRPr lang="en-GB" sz="2400" b="1"/>
        </a:p>
      </dgm:t>
    </dgm:pt>
    <dgm:pt modelId="{5326AD56-03F9-42DD-873D-41A34A08A939}" type="pres">
      <dgm:prSet presAssocID="{5C8E96DF-36CC-480A-9480-A5AC9BEAAA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0E15809-95AA-4547-B4FF-7E2EBDB9CA4A}" type="pres">
      <dgm:prSet presAssocID="{5C8E96DF-36CC-480A-9480-A5AC9BEAAA20}" presName="Name1" presStyleCnt="0"/>
      <dgm:spPr/>
      <dgm:t>
        <a:bodyPr/>
        <a:lstStyle/>
        <a:p>
          <a:endParaRPr lang="en-GB"/>
        </a:p>
      </dgm:t>
    </dgm:pt>
    <dgm:pt modelId="{3A89A357-03A5-420A-9EC9-EB409819FD6F}" type="pres">
      <dgm:prSet presAssocID="{5C8E96DF-36CC-480A-9480-A5AC9BEAAA20}" presName="cycle" presStyleCnt="0"/>
      <dgm:spPr/>
      <dgm:t>
        <a:bodyPr/>
        <a:lstStyle/>
        <a:p>
          <a:endParaRPr lang="en-GB"/>
        </a:p>
      </dgm:t>
    </dgm:pt>
    <dgm:pt modelId="{DCD8463B-EFFA-497D-AC60-4A198ED2E620}" type="pres">
      <dgm:prSet presAssocID="{5C8E96DF-36CC-480A-9480-A5AC9BEAAA20}" presName="srcNode" presStyleLbl="node1" presStyleIdx="0" presStyleCnt="4"/>
      <dgm:spPr/>
      <dgm:t>
        <a:bodyPr/>
        <a:lstStyle/>
        <a:p>
          <a:endParaRPr lang="en-GB"/>
        </a:p>
      </dgm:t>
    </dgm:pt>
    <dgm:pt modelId="{B1962FC5-A987-4417-BD2C-25EFBB45BCC5}" type="pres">
      <dgm:prSet presAssocID="{5C8E96DF-36CC-480A-9480-A5AC9BEAAA20}" presName="conn" presStyleLbl="parChTrans1D2" presStyleIdx="0" presStyleCnt="1"/>
      <dgm:spPr/>
      <dgm:t>
        <a:bodyPr/>
        <a:lstStyle/>
        <a:p>
          <a:endParaRPr lang="en-GB"/>
        </a:p>
      </dgm:t>
    </dgm:pt>
    <dgm:pt modelId="{C3D01F39-8BE2-4931-B9FB-01A44303E22C}" type="pres">
      <dgm:prSet presAssocID="{5C8E96DF-36CC-480A-9480-A5AC9BEAAA20}" presName="extraNode" presStyleLbl="node1" presStyleIdx="0" presStyleCnt="4"/>
      <dgm:spPr/>
      <dgm:t>
        <a:bodyPr/>
        <a:lstStyle/>
        <a:p>
          <a:endParaRPr lang="en-GB"/>
        </a:p>
      </dgm:t>
    </dgm:pt>
    <dgm:pt modelId="{42D2C0FA-8771-4DA4-803F-35A889E770AE}" type="pres">
      <dgm:prSet presAssocID="{5C8E96DF-36CC-480A-9480-A5AC9BEAAA20}" presName="dstNode" presStyleLbl="node1" presStyleIdx="0" presStyleCnt="4"/>
      <dgm:spPr/>
      <dgm:t>
        <a:bodyPr/>
        <a:lstStyle/>
        <a:p>
          <a:endParaRPr lang="en-GB"/>
        </a:p>
      </dgm:t>
    </dgm:pt>
    <dgm:pt modelId="{D553250E-436E-4293-84AB-63BFB4B7F7B3}" type="pres">
      <dgm:prSet presAssocID="{6C52F648-7AC5-4F74-8DA5-BBB458B36C3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8C1081-2E3E-45B0-A66A-4DE514409BDF}" type="pres">
      <dgm:prSet presAssocID="{6C52F648-7AC5-4F74-8DA5-BBB458B36C3C}" presName="accent_1" presStyleCnt="0"/>
      <dgm:spPr/>
      <dgm:t>
        <a:bodyPr/>
        <a:lstStyle/>
        <a:p>
          <a:endParaRPr lang="en-GB"/>
        </a:p>
      </dgm:t>
    </dgm:pt>
    <dgm:pt modelId="{853ECB14-A658-4148-BA84-330C3BD69B65}" type="pres">
      <dgm:prSet presAssocID="{6C52F648-7AC5-4F74-8DA5-BBB458B36C3C}" presName="accentRepeatNode" presStyleLbl="solidFgAcc1" presStyleIdx="0" presStyleCnt="4"/>
      <dgm:spPr/>
      <dgm:t>
        <a:bodyPr/>
        <a:lstStyle/>
        <a:p>
          <a:endParaRPr lang="en-GB"/>
        </a:p>
      </dgm:t>
    </dgm:pt>
    <dgm:pt modelId="{982E2110-267F-4B68-AE7A-809808451020}" type="pres">
      <dgm:prSet presAssocID="{F8B3E32F-344E-4AE6-863E-3BD1AE1E711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1005D9-C0C3-4F1B-8870-7EA980C2BB94}" type="pres">
      <dgm:prSet presAssocID="{F8B3E32F-344E-4AE6-863E-3BD1AE1E7111}" presName="accent_2" presStyleCnt="0"/>
      <dgm:spPr/>
      <dgm:t>
        <a:bodyPr/>
        <a:lstStyle/>
        <a:p>
          <a:endParaRPr lang="en-GB"/>
        </a:p>
      </dgm:t>
    </dgm:pt>
    <dgm:pt modelId="{D98E38FB-6EBD-4DF9-B349-345C9B553CE4}" type="pres">
      <dgm:prSet presAssocID="{F8B3E32F-344E-4AE6-863E-3BD1AE1E7111}" presName="accentRepeatNode" presStyleLbl="solidFgAcc1" presStyleIdx="1" presStyleCnt="4"/>
      <dgm:spPr/>
      <dgm:t>
        <a:bodyPr/>
        <a:lstStyle/>
        <a:p>
          <a:endParaRPr lang="en-GB"/>
        </a:p>
      </dgm:t>
    </dgm:pt>
    <dgm:pt modelId="{CF583A8C-A42E-417A-92AA-A1CAAB8D5BD8}" type="pres">
      <dgm:prSet presAssocID="{2365406B-164A-471B-9910-6AC3C2F243C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962A56-BACD-4917-B185-17073E7E7BD8}" type="pres">
      <dgm:prSet presAssocID="{2365406B-164A-471B-9910-6AC3C2F243C8}" presName="accent_3" presStyleCnt="0"/>
      <dgm:spPr/>
      <dgm:t>
        <a:bodyPr/>
        <a:lstStyle/>
        <a:p>
          <a:endParaRPr lang="en-GB"/>
        </a:p>
      </dgm:t>
    </dgm:pt>
    <dgm:pt modelId="{DE0599AB-5CEC-4663-8740-3BDB0F2E2869}" type="pres">
      <dgm:prSet presAssocID="{2365406B-164A-471B-9910-6AC3C2F243C8}" presName="accentRepeatNode" presStyleLbl="solidFgAcc1" presStyleIdx="2" presStyleCnt="4"/>
      <dgm:spPr/>
      <dgm:t>
        <a:bodyPr/>
        <a:lstStyle/>
        <a:p>
          <a:endParaRPr lang="en-GB"/>
        </a:p>
      </dgm:t>
    </dgm:pt>
    <dgm:pt modelId="{8DA7EA5E-5198-4023-B463-C1B2ACBEAD3C}" type="pres">
      <dgm:prSet presAssocID="{B4B3F902-FB87-48DB-BB89-6809735A57A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C81003-5E4E-49ED-B081-9195AE116AE2}" type="pres">
      <dgm:prSet presAssocID="{B4B3F902-FB87-48DB-BB89-6809735A57A8}" presName="accent_4" presStyleCnt="0"/>
      <dgm:spPr/>
      <dgm:t>
        <a:bodyPr/>
        <a:lstStyle/>
        <a:p>
          <a:endParaRPr lang="en-GB"/>
        </a:p>
      </dgm:t>
    </dgm:pt>
    <dgm:pt modelId="{7C271F23-457D-4671-B25F-E0DB7AC5A61D}" type="pres">
      <dgm:prSet presAssocID="{B4B3F902-FB87-48DB-BB89-6809735A57A8}" presName="accentRepeatNode" presStyleLbl="solidFgAcc1" presStyleIdx="3" presStyleCnt="4"/>
      <dgm:spPr/>
      <dgm:t>
        <a:bodyPr/>
        <a:lstStyle/>
        <a:p>
          <a:endParaRPr lang="en-GB"/>
        </a:p>
      </dgm:t>
    </dgm:pt>
  </dgm:ptLst>
  <dgm:cxnLst>
    <dgm:cxn modelId="{A0CA4EC7-08AB-4F9D-833B-B1981C72AA1D}" type="presOf" srcId="{5C8E96DF-36CC-480A-9480-A5AC9BEAAA20}" destId="{5326AD56-03F9-42DD-873D-41A34A08A939}" srcOrd="0" destOrd="0" presId="urn:microsoft.com/office/officeart/2008/layout/VerticalCurvedList"/>
    <dgm:cxn modelId="{F7216EBB-1D31-4269-A595-44B63E085690}" srcId="{5C8E96DF-36CC-480A-9480-A5AC9BEAAA20}" destId="{F8B3E32F-344E-4AE6-863E-3BD1AE1E7111}" srcOrd="1" destOrd="0" parTransId="{F9D0D70F-190A-4E37-BAE7-9E5115E448EF}" sibTransId="{2CBD2D54-2725-484E-BE4A-FA271130FCB5}"/>
    <dgm:cxn modelId="{40420980-BB9A-49ED-9834-28A11252BB10}" type="presOf" srcId="{6C52F648-7AC5-4F74-8DA5-BBB458B36C3C}" destId="{D553250E-436E-4293-84AB-63BFB4B7F7B3}" srcOrd="0" destOrd="0" presId="urn:microsoft.com/office/officeart/2008/layout/VerticalCurvedList"/>
    <dgm:cxn modelId="{BB040CE8-1CDB-40AA-AEFA-31125CEB1082}" srcId="{5C8E96DF-36CC-480A-9480-A5AC9BEAAA20}" destId="{6C52F648-7AC5-4F74-8DA5-BBB458B36C3C}" srcOrd="0" destOrd="0" parTransId="{921B323E-5E5E-4381-A626-541FF2246B15}" sibTransId="{1C4FCEEC-39CE-4071-928D-274BC7850337}"/>
    <dgm:cxn modelId="{28D63311-BA35-4A7F-9DEF-116E4F23098C}" type="presOf" srcId="{F8B3E32F-344E-4AE6-863E-3BD1AE1E7111}" destId="{982E2110-267F-4B68-AE7A-809808451020}" srcOrd="0" destOrd="0" presId="urn:microsoft.com/office/officeart/2008/layout/VerticalCurvedList"/>
    <dgm:cxn modelId="{C9A8A2A5-C36F-4DFA-82C0-C9E6E7A609F6}" type="presOf" srcId="{2365406B-164A-471B-9910-6AC3C2F243C8}" destId="{CF583A8C-A42E-417A-92AA-A1CAAB8D5BD8}" srcOrd="0" destOrd="0" presId="urn:microsoft.com/office/officeart/2008/layout/VerticalCurvedList"/>
    <dgm:cxn modelId="{0A4B2F8D-C4C0-42CD-8CC0-6AF5A25B454A}" srcId="{5C8E96DF-36CC-480A-9480-A5AC9BEAAA20}" destId="{B4B3F902-FB87-48DB-BB89-6809735A57A8}" srcOrd="3" destOrd="0" parTransId="{137C1B01-919E-46C9-A4FE-506AC3211C3C}" sibTransId="{BB4E72E0-45DD-461F-8164-D71D22B01972}"/>
    <dgm:cxn modelId="{016B39E4-A1F8-4837-B370-2F42E67A64E5}" type="presOf" srcId="{1C4FCEEC-39CE-4071-928D-274BC7850337}" destId="{B1962FC5-A987-4417-BD2C-25EFBB45BCC5}" srcOrd="0" destOrd="0" presId="urn:microsoft.com/office/officeart/2008/layout/VerticalCurvedList"/>
    <dgm:cxn modelId="{EBEF2B1E-8E23-4742-AA06-B84F27FB5DA4}" srcId="{5C8E96DF-36CC-480A-9480-A5AC9BEAAA20}" destId="{2365406B-164A-471B-9910-6AC3C2F243C8}" srcOrd="2" destOrd="0" parTransId="{89D38F50-9DEC-480D-8F34-B3F59FF4A520}" sibTransId="{0F9F05F1-9DDF-4333-B381-5E86AFB7C50B}"/>
    <dgm:cxn modelId="{F82C47DF-39EB-488D-A9D5-15A5C858B935}" type="presOf" srcId="{B4B3F902-FB87-48DB-BB89-6809735A57A8}" destId="{8DA7EA5E-5198-4023-B463-C1B2ACBEAD3C}" srcOrd="0" destOrd="0" presId="urn:microsoft.com/office/officeart/2008/layout/VerticalCurvedList"/>
    <dgm:cxn modelId="{58A69252-0AAF-4DDF-89B2-E5ECE5A22FDA}" type="presParOf" srcId="{5326AD56-03F9-42DD-873D-41A34A08A939}" destId="{C0E15809-95AA-4547-B4FF-7E2EBDB9CA4A}" srcOrd="0" destOrd="0" presId="urn:microsoft.com/office/officeart/2008/layout/VerticalCurvedList"/>
    <dgm:cxn modelId="{56C5C90B-1EF8-4925-AF2B-C803D37177C2}" type="presParOf" srcId="{C0E15809-95AA-4547-B4FF-7E2EBDB9CA4A}" destId="{3A89A357-03A5-420A-9EC9-EB409819FD6F}" srcOrd="0" destOrd="0" presId="urn:microsoft.com/office/officeart/2008/layout/VerticalCurvedList"/>
    <dgm:cxn modelId="{7508B0B2-DFEA-4C91-9A1A-2106AB2CD1AE}" type="presParOf" srcId="{3A89A357-03A5-420A-9EC9-EB409819FD6F}" destId="{DCD8463B-EFFA-497D-AC60-4A198ED2E620}" srcOrd="0" destOrd="0" presId="urn:microsoft.com/office/officeart/2008/layout/VerticalCurvedList"/>
    <dgm:cxn modelId="{595A7A73-FEC1-401F-B5B4-D62984280F24}" type="presParOf" srcId="{3A89A357-03A5-420A-9EC9-EB409819FD6F}" destId="{B1962FC5-A987-4417-BD2C-25EFBB45BCC5}" srcOrd="1" destOrd="0" presId="urn:microsoft.com/office/officeart/2008/layout/VerticalCurvedList"/>
    <dgm:cxn modelId="{3B3D5774-7C2F-4A1E-B398-702D51292BB8}" type="presParOf" srcId="{3A89A357-03A5-420A-9EC9-EB409819FD6F}" destId="{C3D01F39-8BE2-4931-B9FB-01A44303E22C}" srcOrd="2" destOrd="0" presId="urn:microsoft.com/office/officeart/2008/layout/VerticalCurvedList"/>
    <dgm:cxn modelId="{48117AEF-187D-4EB9-8A5C-5AD92CC9ACAB}" type="presParOf" srcId="{3A89A357-03A5-420A-9EC9-EB409819FD6F}" destId="{42D2C0FA-8771-4DA4-803F-35A889E770AE}" srcOrd="3" destOrd="0" presId="urn:microsoft.com/office/officeart/2008/layout/VerticalCurvedList"/>
    <dgm:cxn modelId="{528DFBE5-1CA0-4C5F-BBFE-10FA76394017}" type="presParOf" srcId="{C0E15809-95AA-4547-B4FF-7E2EBDB9CA4A}" destId="{D553250E-436E-4293-84AB-63BFB4B7F7B3}" srcOrd="1" destOrd="0" presId="urn:microsoft.com/office/officeart/2008/layout/VerticalCurvedList"/>
    <dgm:cxn modelId="{2436D5D0-21A3-4B70-B58D-287593F207BF}" type="presParOf" srcId="{C0E15809-95AA-4547-B4FF-7E2EBDB9CA4A}" destId="{988C1081-2E3E-45B0-A66A-4DE514409BDF}" srcOrd="2" destOrd="0" presId="urn:microsoft.com/office/officeart/2008/layout/VerticalCurvedList"/>
    <dgm:cxn modelId="{F97FC1D6-FC93-41AA-BA25-E77CCF4DEC38}" type="presParOf" srcId="{988C1081-2E3E-45B0-A66A-4DE514409BDF}" destId="{853ECB14-A658-4148-BA84-330C3BD69B65}" srcOrd="0" destOrd="0" presId="urn:microsoft.com/office/officeart/2008/layout/VerticalCurvedList"/>
    <dgm:cxn modelId="{D62D7EB5-546C-42C8-9178-950A30289E33}" type="presParOf" srcId="{C0E15809-95AA-4547-B4FF-7E2EBDB9CA4A}" destId="{982E2110-267F-4B68-AE7A-809808451020}" srcOrd="3" destOrd="0" presId="urn:microsoft.com/office/officeart/2008/layout/VerticalCurvedList"/>
    <dgm:cxn modelId="{19F1ECED-3AF0-4AF9-BB28-C25DEFD81B7C}" type="presParOf" srcId="{C0E15809-95AA-4547-B4FF-7E2EBDB9CA4A}" destId="{891005D9-C0C3-4F1B-8870-7EA980C2BB94}" srcOrd="4" destOrd="0" presId="urn:microsoft.com/office/officeart/2008/layout/VerticalCurvedList"/>
    <dgm:cxn modelId="{5576E578-B9B1-486C-ABE0-BF795E044A49}" type="presParOf" srcId="{891005D9-C0C3-4F1B-8870-7EA980C2BB94}" destId="{D98E38FB-6EBD-4DF9-B349-345C9B553CE4}" srcOrd="0" destOrd="0" presId="urn:microsoft.com/office/officeart/2008/layout/VerticalCurvedList"/>
    <dgm:cxn modelId="{1A56CEFC-7FE1-43F1-A4B9-C610DF2DC6EC}" type="presParOf" srcId="{C0E15809-95AA-4547-B4FF-7E2EBDB9CA4A}" destId="{CF583A8C-A42E-417A-92AA-A1CAAB8D5BD8}" srcOrd="5" destOrd="0" presId="urn:microsoft.com/office/officeart/2008/layout/VerticalCurvedList"/>
    <dgm:cxn modelId="{14CB9072-F7B0-4AA7-9DBC-9465C4B307B8}" type="presParOf" srcId="{C0E15809-95AA-4547-B4FF-7E2EBDB9CA4A}" destId="{0C962A56-BACD-4917-B185-17073E7E7BD8}" srcOrd="6" destOrd="0" presId="urn:microsoft.com/office/officeart/2008/layout/VerticalCurvedList"/>
    <dgm:cxn modelId="{A4F1D15B-562F-4F32-81D7-A64387CBA0EE}" type="presParOf" srcId="{0C962A56-BACD-4917-B185-17073E7E7BD8}" destId="{DE0599AB-5CEC-4663-8740-3BDB0F2E2869}" srcOrd="0" destOrd="0" presId="urn:microsoft.com/office/officeart/2008/layout/VerticalCurvedList"/>
    <dgm:cxn modelId="{604341FB-7073-4A00-B826-E8487C6C4A5D}" type="presParOf" srcId="{C0E15809-95AA-4547-B4FF-7E2EBDB9CA4A}" destId="{8DA7EA5E-5198-4023-B463-C1B2ACBEAD3C}" srcOrd="7" destOrd="0" presId="urn:microsoft.com/office/officeart/2008/layout/VerticalCurvedList"/>
    <dgm:cxn modelId="{0121F521-2826-4C91-8FFC-5809D0110EF4}" type="presParOf" srcId="{C0E15809-95AA-4547-B4FF-7E2EBDB9CA4A}" destId="{A4C81003-5E4E-49ED-B081-9195AE116AE2}" srcOrd="8" destOrd="0" presId="urn:microsoft.com/office/officeart/2008/layout/VerticalCurvedList"/>
    <dgm:cxn modelId="{87747CD5-CCFD-40DE-BCE0-42C0F1DB6168}" type="presParOf" srcId="{A4C81003-5E4E-49ED-B081-9195AE116AE2}" destId="{7C271F23-457D-4671-B25F-E0DB7AC5A6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962FC5-A987-4417-BD2C-25EFBB45BCC5}">
      <dsp:nvSpPr>
        <dsp:cNvPr id="0" name=""/>
        <dsp:cNvSpPr/>
      </dsp:nvSpPr>
      <dsp:spPr>
        <a:xfrm>
          <a:off x="-6137523" y="-939013"/>
          <a:ext cx="7306011" cy="7306011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3250E-436E-4293-84AB-63BFB4B7F7B3}">
      <dsp:nvSpPr>
        <dsp:cNvPr id="0" name=""/>
        <dsp:cNvSpPr/>
      </dsp:nvSpPr>
      <dsp:spPr>
        <a:xfrm>
          <a:off x="611539" y="417303"/>
          <a:ext cx="7376627" cy="835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2814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КАК РАБОТАТЬ</a:t>
          </a:r>
          <a:endParaRPr lang="en-GB" sz="4800" b="1" kern="1200" dirty="0"/>
        </a:p>
      </dsp:txBody>
      <dsp:txXfrm>
        <a:off x="611539" y="417303"/>
        <a:ext cx="7376627" cy="835041"/>
      </dsp:txXfrm>
    </dsp:sp>
    <dsp:sp modelId="{853ECB14-A658-4148-BA84-330C3BD69B65}">
      <dsp:nvSpPr>
        <dsp:cNvPr id="0" name=""/>
        <dsp:cNvSpPr/>
      </dsp:nvSpPr>
      <dsp:spPr>
        <a:xfrm>
          <a:off x="89638" y="312923"/>
          <a:ext cx="1043801" cy="1043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E2110-267F-4B68-AE7A-809808451020}">
      <dsp:nvSpPr>
        <dsp:cNvPr id="0" name=""/>
        <dsp:cNvSpPr/>
      </dsp:nvSpPr>
      <dsp:spPr>
        <a:xfrm>
          <a:off x="1090287" y="1670082"/>
          <a:ext cx="6897879" cy="835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2814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ТЕСТИРОВАНИЕ</a:t>
          </a:r>
          <a:endParaRPr lang="en-GB" sz="4800" b="1" kern="1200" dirty="0"/>
        </a:p>
      </dsp:txBody>
      <dsp:txXfrm>
        <a:off x="1090287" y="1670082"/>
        <a:ext cx="6897879" cy="835041"/>
      </dsp:txXfrm>
    </dsp:sp>
    <dsp:sp modelId="{D98E38FB-6EBD-4DF9-B349-345C9B553CE4}">
      <dsp:nvSpPr>
        <dsp:cNvPr id="0" name=""/>
        <dsp:cNvSpPr/>
      </dsp:nvSpPr>
      <dsp:spPr>
        <a:xfrm>
          <a:off x="568386" y="1565702"/>
          <a:ext cx="1043801" cy="1043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83A8C-A42E-417A-92AA-A1CAAB8D5BD8}">
      <dsp:nvSpPr>
        <dsp:cNvPr id="0" name=""/>
        <dsp:cNvSpPr/>
      </dsp:nvSpPr>
      <dsp:spPr>
        <a:xfrm>
          <a:off x="1090287" y="2922861"/>
          <a:ext cx="6897879" cy="835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2814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ИСТОЧНИКИ</a:t>
          </a:r>
          <a:endParaRPr lang="en-GB" sz="4800" b="1" kern="1200" dirty="0"/>
        </a:p>
      </dsp:txBody>
      <dsp:txXfrm>
        <a:off x="1090287" y="2922861"/>
        <a:ext cx="6897879" cy="835041"/>
      </dsp:txXfrm>
    </dsp:sp>
    <dsp:sp modelId="{DE0599AB-5CEC-4663-8740-3BDB0F2E2869}">
      <dsp:nvSpPr>
        <dsp:cNvPr id="0" name=""/>
        <dsp:cNvSpPr/>
      </dsp:nvSpPr>
      <dsp:spPr>
        <a:xfrm>
          <a:off x="568386" y="2818481"/>
          <a:ext cx="1043801" cy="1043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7EA5E-5198-4023-B463-C1B2ACBEAD3C}">
      <dsp:nvSpPr>
        <dsp:cNvPr id="0" name=""/>
        <dsp:cNvSpPr/>
      </dsp:nvSpPr>
      <dsp:spPr>
        <a:xfrm>
          <a:off x="611539" y="4175640"/>
          <a:ext cx="7376627" cy="835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2814" tIns="121920" rIns="121920" bIns="12192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ВЫХОД</a:t>
          </a:r>
          <a:endParaRPr lang="en-GB" sz="4800" b="1" kern="1200" dirty="0"/>
        </a:p>
      </dsp:txBody>
      <dsp:txXfrm>
        <a:off x="611539" y="4175640"/>
        <a:ext cx="7376627" cy="835041"/>
      </dsp:txXfrm>
    </dsp:sp>
    <dsp:sp modelId="{7C271F23-457D-4671-B25F-E0DB7AC5A61D}">
      <dsp:nvSpPr>
        <dsp:cNvPr id="0" name=""/>
        <dsp:cNvSpPr/>
      </dsp:nvSpPr>
      <dsp:spPr>
        <a:xfrm>
          <a:off x="89638" y="4071260"/>
          <a:ext cx="1043801" cy="1043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7D28F-FE87-45B6-9F76-D44D1AF3D458}" type="datetimeFigureOut">
              <a:rPr lang="ru-RU" smtClean="0"/>
              <a:pPr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C0410-6AA6-4162-9647-3C04BE222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5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0F3-CD8D-4E2E-BB52-8BF9B55B524B}" type="datetimeFigureOut">
              <a:rPr lang="en-GB" smtClean="0"/>
              <a:pPr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E4CE-430A-4BF2-AFF4-80D196E77E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0F3-CD8D-4E2E-BB52-8BF9B55B524B}" type="datetimeFigureOut">
              <a:rPr lang="en-GB" smtClean="0"/>
              <a:pPr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E4CE-430A-4BF2-AFF4-80D196E77E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0F3-CD8D-4E2E-BB52-8BF9B55B524B}" type="datetimeFigureOut">
              <a:rPr lang="en-GB" smtClean="0"/>
              <a:pPr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E4CE-430A-4BF2-AFF4-80D196E77E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0F3-CD8D-4E2E-BB52-8BF9B55B524B}" type="datetimeFigureOut">
              <a:rPr lang="en-GB" smtClean="0"/>
              <a:pPr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E4CE-430A-4BF2-AFF4-80D196E77E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0F3-CD8D-4E2E-BB52-8BF9B55B524B}" type="datetimeFigureOut">
              <a:rPr lang="en-GB" smtClean="0"/>
              <a:pPr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E4CE-430A-4BF2-AFF4-80D196E77E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0F3-CD8D-4E2E-BB52-8BF9B55B524B}" type="datetimeFigureOut">
              <a:rPr lang="en-GB" smtClean="0"/>
              <a:pPr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E4CE-430A-4BF2-AFF4-80D196E77E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0F3-CD8D-4E2E-BB52-8BF9B55B524B}" type="datetimeFigureOut">
              <a:rPr lang="en-GB" smtClean="0"/>
              <a:pPr/>
              <a:t>30/09/2019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E4CE-430A-4BF2-AFF4-80D196E77E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0F3-CD8D-4E2E-BB52-8BF9B55B524B}" type="datetimeFigureOut">
              <a:rPr lang="en-GB" smtClean="0"/>
              <a:pPr/>
              <a:t>30/09/2019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E4CE-430A-4BF2-AFF4-80D196E77E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0F3-CD8D-4E2E-BB52-8BF9B55B524B}" type="datetimeFigureOut">
              <a:rPr lang="en-GB" smtClean="0"/>
              <a:pPr/>
              <a:t>30/09/2019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E4CE-430A-4BF2-AFF4-80D196E77E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0F3-CD8D-4E2E-BB52-8BF9B55B524B}" type="datetimeFigureOut">
              <a:rPr lang="en-GB" smtClean="0"/>
              <a:pPr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E4CE-430A-4BF2-AFF4-80D196E77E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00F3-CD8D-4E2E-BB52-8BF9B55B524B}" type="datetimeFigureOut">
              <a:rPr lang="en-GB" smtClean="0"/>
              <a:pPr/>
              <a:t>30/09/2019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BE4CE-430A-4BF2-AFF4-80D196E77E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6EBE4CE-430A-4BF2-AFF4-80D196E77E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27F00F3-CD8D-4E2E-BB52-8BF9B55B524B}" type="datetimeFigureOut">
              <a:rPr lang="en-GB" smtClean="0"/>
              <a:pPr/>
              <a:t>30/09/2019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10" Type="http://schemas.openxmlformats.org/officeDocument/2006/relationships/slide" Target="slide5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PowerPoint_Presentation22.pptx"/><Relationship Id="rId4" Type="http://schemas.openxmlformats.org/officeDocument/2006/relationships/package" Target="../embeddings/Microsoft_PowerPoint_Presentation11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teens.britishcouncil.org/study-break/graded-reading/hidden-treasure-rocky-mountains-level-1" TargetMode="External"/><Relationship Id="rId2" Type="http://schemas.openxmlformats.org/officeDocument/2006/relationships/hyperlink" Target="https://learnenglishteens.britishcouncil.org/study-break/graded-reading/graffiti-street-art-level-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1"/>
            <a:ext cx="7920880" cy="302433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Подготовка к ВПР: устная часть</a:t>
            </a:r>
            <a:br>
              <a:rPr lang="ru-RU" b="1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en-US" b="1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7</a:t>
            </a:r>
            <a:r>
              <a:rPr lang="ru-RU" b="1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класс</a:t>
            </a:r>
            <a:endParaRPr lang="en-GB" b="1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73016"/>
            <a:ext cx="7920880" cy="5760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</a:rPr>
              <a:t>Тренировочные задания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4941168"/>
            <a:ext cx="7920880" cy="1714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000000"/>
                </a:solidFill>
              </a:rPr>
              <a:t>Автор: </a:t>
            </a:r>
            <a:r>
              <a:rPr lang="ru-RU" sz="2400" dirty="0" err="1" smtClean="0">
                <a:solidFill>
                  <a:srgbClr val="000000"/>
                </a:solidFill>
              </a:rPr>
              <a:t>Коба</a:t>
            </a:r>
            <a:r>
              <a:rPr lang="ru-RU" sz="2400" dirty="0" smtClean="0">
                <a:solidFill>
                  <a:srgbClr val="000000"/>
                </a:solidFill>
              </a:rPr>
              <a:t> Д.А</a:t>
            </a:r>
            <a:r>
              <a:rPr lang="ru-RU" sz="2400" dirty="0" smtClean="0">
                <a:solidFill>
                  <a:srgbClr val="000000"/>
                </a:solidFill>
              </a:rPr>
              <a:t>.,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учитель английского языка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МОУ «СОШ </a:t>
            </a:r>
            <a:r>
              <a:rPr lang="ru-RU" sz="2400" dirty="0" smtClean="0">
                <a:solidFill>
                  <a:srgbClr val="000000"/>
                </a:solidFill>
              </a:rPr>
              <a:t>№ 3</a:t>
            </a:r>
            <a:r>
              <a:rPr lang="ru-RU" sz="2400" dirty="0" smtClean="0">
                <a:solidFill>
                  <a:srgbClr val="000000"/>
                </a:solidFill>
              </a:rPr>
              <a:t>» г. </a:t>
            </a:r>
            <a:r>
              <a:rPr lang="ru-RU" sz="2400" dirty="0" smtClean="0">
                <a:solidFill>
                  <a:srgbClr val="000000"/>
                </a:solidFill>
              </a:rPr>
              <a:t>Вольск</a:t>
            </a:r>
            <a:endParaRPr lang="ru-RU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1026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7920880" cy="764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spc="0" dirty="0" smtClean="0">
                <a:ln w="11430">
                  <a:solidFill>
                    <a:srgbClr val="003366"/>
                  </a:solidFill>
                </a:ln>
                <a:solidFill>
                  <a:srgbClr val="66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МЕНЮ</a:t>
            </a:r>
            <a:endParaRPr lang="en-GB" sz="6600" b="1" spc="0" dirty="0">
              <a:ln w="11430">
                <a:solidFill>
                  <a:srgbClr val="003366"/>
                </a:solidFill>
              </a:ln>
              <a:solidFill>
                <a:srgbClr val="66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568693149"/>
              </p:ext>
            </p:extLst>
          </p:nvPr>
        </p:nvGraphicFramePr>
        <p:xfrm>
          <a:off x="251520" y="1025351"/>
          <a:ext cx="8064896" cy="542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9" name="Picture 1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098" y="1430348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233" y="2684412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752" y="3938753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216" y="5192817"/>
            <a:ext cx="8588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16563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"/>
            <a:ext cx="7920880" cy="764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spc="0" dirty="0" smtClean="0">
                <a:ln w="11430">
                  <a:solidFill>
                    <a:srgbClr val="003366"/>
                  </a:solidFill>
                </a:ln>
                <a:solidFill>
                  <a:srgbClr val="66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КАК РАБОТАТЬ</a:t>
            </a:r>
            <a:endParaRPr lang="en-GB" sz="4800" b="1" spc="0" dirty="0">
              <a:ln w="11430">
                <a:solidFill>
                  <a:srgbClr val="003366"/>
                </a:solidFill>
              </a:ln>
              <a:solidFill>
                <a:srgbClr val="66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7920880" cy="5688632"/>
          </a:xfrm>
        </p:spPr>
        <p:txBody>
          <a:bodyPr>
            <a:normAutofit/>
          </a:bodyPr>
          <a:lstStyle/>
          <a:p>
            <a:pPr marL="571500" indent="-457200" algn="just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Выбрать  вариант теста</a:t>
            </a:r>
          </a:p>
          <a:p>
            <a:pPr marL="571500" indent="-457200" algn="just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Ознакомиться с инструкцией к заданиям </a:t>
            </a:r>
            <a:r>
              <a:rPr lang="en-US" dirty="0" smtClean="0">
                <a:solidFill>
                  <a:schemeClr val="tx2"/>
                </a:solidFill>
              </a:rPr>
              <a:t>2</a:t>
            </a:r>
            <a:r>
              <a:rPr lang="ru-RU" dirty="0" smtClean="0">
                <a:solidFill>
                  <a:schemeClr val="tx2"/>
                </a:solidFill>
              </a:rPr>
              <a:t> и 3.</a:t>
            </a:r>
            <a:endParaRPr lang="en-US" dirty="0" smtClean="0">
              <a:solidFill>
                <a:schemeClr val="tx2"/>
              </a:solidFill>
            </a:endParaRPr>
          </a:p>
          <a:p>
            <a:pPr marL="571500" indent="-457200" algn="just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Стрелка запускает тестирование</a:t>
            </a:r>
          </a:p>
          <a:p>
            <a:pPr marL="571500" indent="-457200" algn="just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Подготовиться к выполнению задания </a:t>
            </a:r>
            <a:r>
              <a:rPr lang="en-US" dirty="0" smtClean="0">
                <a:solidFill>
                  <a:schemeClr val="tx2"/>
                </a:solidFill>
              </a:rPr>
              <a:t>2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(1,5</a:t>
            </a:r>
            <a:r>
              <a:rPr lang="ru-RU" dirty="0" smtClean="0">
                <a:solidFill>
                  <a:schemeClr val="tx2"/>
                </a:solidFill>
              </a:rPr>
              <a:t> минуты, таймер вверху страницы). </a:t>
            </a:r>
            <a:endParaRPr lang="ru-RU" dirty="0">
              <a:solidFill>
                <a:schemeClr val="tx2"/>
              </a:solidFill>
            </a:endParaRPr>
          </a:p>
          <a:p>
            <a:pPr marL="571500" indent="-457200" algn="just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 истечении выделенного времени выполнить задание </a:t>
            </a:r>
            <a:r>
              <a:rPr lang="en-US" dirty="0" smtClean="0">
                <a:solidFill>
                  <a:schemeClr val="tx2"/>
                </a:solidFill>
              </a:rPr>
              <a:t>2</a:t>
            </a:r>
            <a:r>
              <a:rPr lang="ru-RU" dirty="0" smtClean="0">
                <a:solidFill>
                  <a:schemeClr val="tx2"/>
                </a:solidFill>
              </a:rPr>
              <a:t> (1,5 минут, таймер вверху страницы).</a:t>
            </a:r>
          </a:p>
          <a:p>
            <a:pPr marL="571500" indent="-457200" algn="just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Ознакомиться с заданием </a:t>
            </a:r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571500" indent="-457200" algn="just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Выбрать фотографию для описания щелчком мыши по одной из кнопок рядом с фотографией.</a:t>
            </a:r>
          </a:p>
          <a:p>
            <a:pPr marL="571500" indent="-457200" algn="just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Подготовиться к выполнению задания </a:t>
            </a:r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ru-RU" dirty="0" smtClean="0">
                <a:solidFill>
                  <a:schemeClr val="tx2"/>
                </a:solidFill>
              </a:rPr>
              <a:t> опираясь на предложенный план описания человека (1, 5 минуты, таймер вверху страницы).</a:t>
            </a:r>
          </a:p>
          <a:p>
            <a:pPr marL="571500" indent="-457200" algn="just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 истечении выделенного времени выполнить задание </a:t>
            </a:r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ru-RU" dirty="0" smtClean="0">
                <a:solidFill>
                  <a:schemeClr val="tx2"/>
                </a:solidFill>
              </a:rPr>
              <a:t> (таймер вверху страницы).</a:t>
            </a:r>
            <a:endParaRPr lang="ru-RU" dirty="0">
              <a:solidFill>
                <a:schemeClr val="tx2"/>
              </a:solidFill>
            </a:endParaRPr>
          </a:p>
          <a:p>
            <a:pPr marL="571500" indent="-457200" algn="just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620" y="4360156"/>
            <a:ext cx="65230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816" y="4351684"/>
            <a:ext cx="652308" cy="44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1565" y="4349578"/>
            <a:ext cx="660779" cy="4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51027"/>
            <a:ext cx="668660" cy="50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034" y="851395"/>
            <a:ext cx="643626" cy="50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118" y="5492724"/>
            <a:ext cx="896882" cy="67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0222"/>
            <a:ext cx="78660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107590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9376"/>
            <a:ext cx="7920880" cy="98072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ВЫБЕРИТЕ ВАРИАНТ</a:t>
            </a:r>
            <a:endParaRPr lang="en-GB" b="1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009" y="5650563"/>
            <a:ext cx="7920880" cy="91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Желаем удачи!</a:t>
            </a:r>
            <a:endParaRPr lang="en-GB" b="1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223" name="Picture 127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2958" y="5496188"/>
            <a:ext cx="881042" cy="68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0920302"/>
              </p:ext>
            </p:extLst>
          </p:nvPr>
        </p:nvGraphicFramePr>
        <p:xfrm>
          <a:off x="252812" y="1791260"/>
          <a:ext cx="3744850" cy="2808312"/>
        </p:xfrm>
        <a:graphic>
          <a:graphicData uri="http://schemas.openxmlformats.org/presentationml/2006/ole">
            <p:oleObj spid="_x0000_s2069" name="Презентация" r:id="rId4" imgW="4570530" imgH="3427618" progId="">
              <p:embed/>
            </p:oleObj>
          </a:graphicData>
        </a:graphic>
      </p:graphicFrame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4688169"/>
              </p:ext>
            </p:extLst>
          </p:nvPr>
        </p:nvGraphicFramePr>
        <p:xfrm>
          <a:off x="4427538" y="1790700"/>
          <a:ext cx="3743325" cy="2806700"/>
        </p:xfrm>
        <a:graphic>
          <a:graphicData uri="http://schemas.openxmlformats.org/presentationml/2006/ole">
            <p:oleObj spid="_x0000_s2070" name="Презентация" r:id="rId5" imgW="4570530" imgH="342761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219291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7920880" cy="5132039"/>
          </a:xfrm>
        </p:spPr>
        <p:txBody>
          <a:bodyPr/>
          <a:lstStyle/>
          <a:p>
            <a:pPr algn="just"/>
            <a:endParaRPr lang="en-US" dirty="0" smtClean="0">
              <a:solidFill>
                <a:schemeClr val="tx2"/>
              </a:solidFill>
              <a:hlinkClick r:id="rId2"/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  <a:hlinkClick r:id="rId2"/>
              </a:rPr>
              <a:t>https</a:t>
            </a:r>
            <a:r>
              <a:rPr lang="en-US" dirty="0">
                <a:solidFill>
                  <a:schemeClr val="tx2"/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learnenglishteens.britishcouncil.org/study-break/graded-reading/graffiti-street-art-level-1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en-US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learnenglishteens.britishcouncil.org/study-break/graded-reading/hidden-treasure-rocky-mountains-level-1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Фотографии из личного архива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"/>
            <a:ext cx="792088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ИСТОЧНИКИ</a:t>
            </a:r>
            <a:endParaRPr lang="en-GB" sz="6000" b="1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118" y="5492724"/>
            <a:ext cx="896882" cy="67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9013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1622</TotalTime>
  <Words>144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Соседство</vt:lpstr>
      <vt:lpstr>Презентация</vt:lpstr>
      <vt:lpstr>Подготовка к ВПР: устная часть 7 класс</vt:lpstr>
      <vt:lpstr>Слайд 2</vt:lpstr>
      <vt:lpstr>Слайд 3</vt:lpstr>
      <vt:lpstr>ВЫБЕРИТЕ ВАРИАНТ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103</cp:revision>
  <dcterms:created xsi:type="dcterms:W3CDTF">2019-03-03T18:55:06Z</dcterms:created>
  <dcterms:modified xsi:type="dcterms:W3CDTF">2019-09-30T19:22:01Z</dcterms:modified>
</cp:coreProperties>
</file>