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B0A-6660-494A-8743-F23F4009E6E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0B14-FCB6-40B6-9004-059385E32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B0A-6660-494A-8743-F23F4009E6E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0B14-FCB6-40B6-9004-059385E32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0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B0A-6660-494A-8743-F23F4009E6E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0B14-FCB6-40B6-9004-059385E32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9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B0A-6660-494A-8743-F23F4009E6E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0B14-FCB6-40B6-9004-059385E32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2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B0A-6660-494A-8743-F23F4009E6E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0B14-FCB6-40B6-9004-059385E32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7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B0A-6660-494A-8743-F23F4009E6E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0B14-FCB6-40B6-9004-059385E32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9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B0A-6660-494A-8743-F23F4009E6E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0B14-FCB6-40B6-9004-059385E32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2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B0A-6660-494A-8743-F23F4009E6E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0B14-FCB6-40B6-9004-059385E32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2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B0A-6660-494A-8743-F23F4009E6E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0B14-FCB6-40B6-9004-059385E32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9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B0A-6660-494A-8743-F23F4009E6E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0B14-FCB6-40B6-9004-059385E32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0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FB0A-6660-494A-8743-F23F4009E6E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0B14-FCB6-40B6-9004-059385E32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0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FB0A-6660-494A-8743-F23F4009E6E4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50B14-FCB6-40B6-9004-059385E32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1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7907"/>
            <a:ext cx="12192000" cy="807381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072438" y="601981"/>
            <a:ext cx="4251960" cy="1630680"/>
          </a:xfrm>
          <a:prstGeom prst="roundRect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0305" y="4415998"/>
            <a:ext cx="4251960" cy="16306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6774" y="642838"/>
            <a:ext cx="4251960" cy="1630680"/>
          </a:xfrm>
          <a:prstGeom prst="roundRect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446" y="1042680"/>
            <a:ext cx="3514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6259" y="601981"/>
            <a:ext cx="3760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</a:p>
          <a:p>
            <a:pPr algn="ctr"/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7955" y="4815840"/>
            <a:ext cx="2316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Двойная стрелка вверх/вниз 14"/>
          <p:cNvSpPr/>
          <p:nvPr/>
        </p:nvSpPr>
        <p:spPr>
          <a:xfrm rot="2721301">
            <a:off x="7335194" y="2248422"/>
            <a:ext cx="899070" cy="2320498"/>
          </a:xfrm>
          <a:prstGeom prst="upDownArrow">
            <a:avLst/>
          </a:prstGeom>
          <a:solidFill>
            <a:srgbClr val="FF00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 rot="18852237">
            <a:off x="4014854" y="2203608"/>
            <a:ext cx="899070" cy="2320498"/>
          </a:xfrm>
          <a:prstGeom prst="upDownArrow">
            <a:avLst/>
          </a:prstGeom>
          <a:solidFill>
            <a:srgbClr val="FF00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5574792" y="2366255"/>
            <a:ext cx="1042416" cy="1042416"/>
          </a:xfrm>
          <a:prstGeom prst="actionButtonHel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30" y="-731765"/>
            <a:ext cx="12903200" cy="86021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97382" y="874486"/>
            <a:ext cx="4920343" cy="5109028"/>
          </a:xfrm>
          <a:prstGeom prst="rect">
            <a:avLst/>
          </a:prstGeom>
          <a:solidFill>
            <a:schemeClr val="bg2">
              <a:lumMod val="9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1960" y="4119008"/>
            <a:ext cx="4251960" cy="1630680"/>
          </a:xfrm>
          <a:prstGeom prst="roundRect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5185" y="1183495"/>
            <a:ext cx="4251960" cy="1630680"/>
          </a:xfrm>
          <a:prstGeom prst="roundRect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33857" y="1583337"/>
            <a:ext cx="3514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5781" y="4119008"/>
            <a:ext cx="3760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</a:p>
          <a:p>
            <a:pPr algn="ctr"/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Двойная стрелка вверх/вниз 14"/>
          <p:cNvSpPr/>
          <p:nvPr/>
        </p:nvSpPr>
        <p:spPr>
          <a:xfrm>
            <a:off x="5741630" y="2814175"/>
            <a:ext cx="899070" cy="1243813"/>
          </a:xfrm>
          <a:prstGeom prst="upDownArrow">
            <a:avLst/>
          </a:prstGeom>
          <a:solidFill>
            <a:srgbClr val="FF00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4798868" y="3052262"/>
            <a:ext cx="754743" cy="690824"/>
          </a:xfrm>
          <a:prstGeom prst="actionButtonHel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797587"/>
            <a:ext cx="13258800" cy="88392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2639" y="711198"/>
            <a:ext cx="11297475" cy="2510973"/>
          </a:xfrm>
          <a:prstGeom prst="rect">
            <a:avLst/>
          </a:prstGeom>
          <a:solidFill>
            <a:schemeClr val="bg2">
              <a:lumMod val="9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0996" y="1082967"/>
            <a:ext cx="4251960" cy="1630680"/>
          </a:xfrm>
          <a:prstGeom prst="roundRect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0442" y="1020207"/>
            <a:ext cx="4251960" cy="1630680"/>
          </a:xfrm>
          <a:prstGeom prst="roundRect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39114" y="1420049"/>
            <a:ext cx="3514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4817" y="1082967"/>
            <a:ext cx="3760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</a:p>
          <a:p>
            <a:pPr algn="ctr"/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Двойная стрелка вверх/вниз 14"/>
          <p:cNvSpPr/>
          <p:nvPr/>
        </p:nvSpPr>
        <p:spPr>
          <a:xfrm>
            <a:off x="5596492" y="3383926"/>
            <a:ext cx="899070" cy="1243813"/>
          </a:xfrm>
          <a:prstGeom prst="upDownArrow">
            <a:avLst/>
          </a:prstGeom>
          <a:solidFill>
            <a:srgbClr val="FF00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4653730" y="3622013"/>
            <a:ext cx="754743" cy="690824"/>
          </a:xfrm>
          <a:prstGeom prst="actionButtonHel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70020" y="4712679"/>
            <a:ext cx="4251960" cy="1630680"/>
          </a:xfrm>
          <a:prstGeom prst="roundRect">
            <a:avLst/>
          </a:prstGeom>
          <a:solidFill>
            <a:srgbClr val="FFFF0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37670" y="5112521"/>
            <a:ext cx="2575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660"/>
            <a:ext cx="12192000" cy="88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52" y="1969730"/>
            <a:ext cx="2964696" cy="2889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3" y="558216"/>
            <a:ext cx="2844800" cy="160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3" y="4235120"/>
            <a:ext cx="2844800" cy="162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58" y="634416"/>
            <a:ext cx="2844800" cy="162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58" y="4158920"/>
            <a:ext cx="2893060" cy="170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485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2016-11-02T17:43:09Z</dcterms:created>
  <dcterms:modified xsi:type="dcterms:W3CDTF">2016-11-02T18:44:29Z</dcterms:modified>
</cp:coreProperties>
</file>