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72" r:id="rId11"/>
    <p:sldId id="276" r:id="rId12"/>
    <p:sldId id="257" r:id="rId13"/>
    <p:sldId id="278" r:id="rId14"/>
    <p:sldId id="290" r:id="rId15"/>
    <p:sldId id="289" r:id="rId16"/>
    <p:sldId id="282" r:id="rId17"/>
    <p:sldId id="29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9" autoAdjust="0"/>
    <p:restoredTop sz="94660"/>
  </p:normalViewPr>
  <p:slideViewPr>
    <p:cSldViewPr>
      <p:cViewPr varScale="1">
        <p:scale>
          <a:sx n="88" d="100"/>
          <a:sy n="88" d="100"/>
        </p:scale>
        <p:origin x="133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F556-6F30-4187-AF1C-CA46F7A9CCC7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CF0C-89F5-4301-8DF6-319045ED5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F556-6F30-4187-AF1C-CA46F7A9CCC7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CF0C-89F5-4301-8DF6-319045ED5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F556-6F30-4187-AF1C-CA46F7A9CCC7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CF0C-89F5-4301-8DF6-319045ED5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F556-6F30-4187-AF1C-CA46F7A9CCC7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CF0C-89F5-4301-8DF6-319045ED5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F556-6F30-4187-AF1C-CA46F7A9CCC7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CF0C-89F5-4301-8DF6-319045ED5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F556-6F30-4187-AF1C-CA46F7A9CCC7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CF0C-89F5-4301-8DF6-319045ED5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F556-6F30-4187-AF1C-CA46F7A9CCC7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CF0C-89F5-4301-8DF6-319045ED5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F556-6F30-4187-AF1C-CA46F7A9CCC7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CF0C-89F5-4301-8DF6-319045ED5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F556-6F30-4187-AF1C-CA46F7A9CCC7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CF0C-89F5-4301-8DF6-319045ED5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F556-6F30-4187-AF1C-CA46F7A9CCC7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CF0C-89F5-4301-8DF6-319045ED5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F556-6F30-4187-AF1C-CA46F7A9CCC7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ECF0C-89F5-4301-8DF6-319045ED5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6F556-6F30-4187-AF1C-CA46F7A9CCC7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ECF0C-89F5-4301-8DF6-319045ED51C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68866" y="5661248"/>
            <a:ext cx="4176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Автор:Проценко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 Светлана Евгеньевна,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педагог дополнительного образования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3728" y="1556792"/>
            <a:ext cx="4824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38100" cmpd="dbl">
                  <a:solidFill>
                    <a:srgbClr val="FF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«Военные профессии»</a:t>
            </a:r>
            <a:endParaRPr lang="ru-RU" sz="6000" b="1" dirty="0">
              <a:ln w="38100" cmpd="dbl">
                <a:solidFill>
                  <a:srgbClr val="FF0000"/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Рисунок 6" descr="i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00" t="4851" r="20600" b="8001"/>
          <a:stretch>
            <a:fillRect/>
          </a:stretch>
        </p:blipFill>
        <p:spPr>
          <a:xfrm>
            <a:off x="7164289" y="700198"/>
            <a:ext cx="1494816" cy="2584786"/>
          </a:xfrm>
          <a:prstGeom prst="rect">
            <a:avLst/>
          </a:prstGeom>
        </p:spPr>
      </p:pic>
      <p:pic>
        <p:nvPicPr>
          <p:cNvPr id="8" name="Рисунок 7" descr="291757587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080" r="21580" b="4745"/>
          <a:stretch>
            <a:fillRect/>
          </a:stretch>
        </p:blipFill>
        <p:spPr>
          <a:xfrm flipH="1">
            <a:off x="6516216" y="3356991"/>
            <a:ext cx="1296144" cy="2408809"/>
          </a:xfrm>
          <a:prstGeom prst="rect">
            <a:avLst/>
          </a:prstGeom>
        </p:spPr>
      </p:pic>
      <p:pic>
        <p:nvPicPr>
          <p:cNvPr id="9" name="Рисунок 8" descr="eedb170648932413ac6d7f46d5373af2_big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36" r="28647"/>
          <a:stretch>
            <a:fillRect/>
          </a:stretch>
        </p:blipFill>
        <p:spPr>
          <a:xfrm>
            <a:off x="539552" y="2708920"/>
            <a:ext cx="2058302" cy="3030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7824" y="54868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Интерактивная викторина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63888" y="764704"/>
            <a:ext cx="52565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В этой форме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тёмно-синей</a:t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Защищает он страну,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И в огромной субмарине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Опускается ко дну.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Охраняя океан,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Был в портах десятка стран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08104" y="393305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(подводник)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0525" y="2709320"/>
            <a:ext cx="2455331" cy="36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7864" y="1124744"/>
            <a:ext cx="46085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Российский воин бережёт</a:t>
            </a:r>
          </a:p>
          <a:p>
            <a:pPr algn="ctr"/>
            <a:r>
              <a:rPr lang="ru-RU" sz="2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Родной страны покой и славу,</a:t>
            </a:r>
          </a:p>
          <a:p>
            <a:pPr algn="ctr"/>
            <a:r>
              <a:rPr lang="ru-RU" sz="2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Он на посту, и наш народ</a:t>
            </a:r>
          </a:p>
          <a:p>
            <a:pPr algn="ctr"/>
            <a:r>
              <a:rPr lang="ru-RU" sz="2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Гордится Армией по праву!</a:t>
            </a:r>
            <a:endParaRPr lang="ru-RU" sz="2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c4131e08f0ceb62b810cd92fc62dc44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556792"/>
            <a:ext cx="2860149" cy="4529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980728"/>
            <a:ext cx="66967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А давайте теперь вспомним, на какие войска делится наша армия? 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        И сколько их всего?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420888"/>
            <a:ext cx="5394176" cy="3620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52178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Сухопутные войска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071900"/>
            <a:ext cx="3047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 танковые войска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986" y="1619401"/>
            <a:ext cx="6664366" cy="432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3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836712"/>
            <a:ext cx="70342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Военно-воздушные силы 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44598"/>
            <a:ext cx="3208797" cy="22756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376" y="3140968"/>
            <a:ext cx="4032448" cy="26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0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764704"/>
            <a:ext cx="6125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Военно-морской флот: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472590"/>
            <a:ext cx="3833609" cy="22713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691" y="3075215"/>
            <a:ext cx="3816424" cy="275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6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967" y="1619219"/>
            <a:ext cx="3635723" cy="26018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908720"/>
            <a:ext cx="74847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Воздушно-десантные войска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3789040"/>
            <a:ext cx="3887771" cy="232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9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340768"/>
            <a:ext cx="4392489" cy="46028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08104" y="1340768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Армия любимая 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Об армии любимой</a:t>
            </a:r>
            <a:br>
              <a:rPr lang="ru-RU" dirty="0"/>
            </a:br>
            <a:r>
              <a:rPr lang="ru-RU" dirty="0"/>
              <a:t>Знает стар и млад</a:t>
            </a:r>
            <a:br>
              <a:rPr lang="ru-RU" dirty="0"/>
            </a:br>
            <a:r>
              <a:rPr lang="ru-RU" dirty="0"/>
              <a:t>И ей, непобедимой,</a:t>
            </a:r>
            <a:br>
              <a:rPr lang="ru-RU" dirty="0"/>
            </a:br>
            <a:r>
              <a:rPr lang="ru-RU" dirty="0"/>
              <a:t>Сегодня каждый рад.</a:t>
            </a:r>
            <a:br>
              <a:rPr lang="ru-RU" dirty="0"/>
            </a:br>
            <a:r>
              <a:rPr lang="ru-RU" dirty="0"/>
              <a:t>Есть в армии солдаты, </a:t>
            </a:r>
            <a:br>
              <a:rPr lang="ru-RU" dirty="0"/>
            </a:br>
            <a:r>
              <a:rPr lang="ru-RU" dirty="0"/>
              <a:t>Танкисты, моряки,</a:t>
            </a:r>
            <a:br>
              <a:rPr lang="ru-RU" dirty="0"/>
            </a:br>
            <a:r>
              <a:rPr lang="ru-RU" dirty="0"/>
              <a:t>Все сильные ребята,</a:t>
            </a:r>
            <a:br>
              <a:rPr lang="ru-RU" dirty="0"/>
            </a:br>
            <a:r>
              <a:rPr lang="ru-RU" dirty="0"/>
              <a:t>Им не страшны враги!</a:t>
            </a:r>
            <a:br>
              <a:rPr lang="ru-RU" dirty="0"/>
            </a:br>
            <a:r>
              <a:rPr lang="ru-RU" dirty="0"/>
              <a:t>Стоят ракеты где-то,</a:t>
            </a:r>
            <a:br>
              <a:rPr lang="ru-RU" dirty="0"/>
            </a:br>
            <a:r>
              <a:rPr lang="ru-RU" dirty="0"/>
              <a:t>И на замке граница.</a:t>
            </a:r>
            <a:br>
              <a:rPr lang="ru-RU" dirty="0"/>
            </a:br>
            <a:r>
              <a:rPr lang="ru-RU" dirty="0"/>
              <a:t>И так чудесно это,</a:t>
            </a:r>
            <a:br>
              <a:rPr lang="ru-RU" dirty="0"/>
            </a:br>
            <a:r>
              <a:rPr lang="ru-RU" dirty="0"/>
              <a:t>Что нам спокойно спится!</a:t>
            </a:r>
          </a:p>
          <a:p>
            <a:r>
              <a:rPr lang="ru-RU" dirty="0"/>
              <a:t>                И. Гурина</a:t>
            </a:r>
          </a:p>
        </p:txBody>
      </p:sp>
    </p:spTree>
    <p:extLst>
      <p:ext uri="{BB962C8B-B14F-4D97-AF65-F5344CB8AC3E}">
        <p14:creationId xmlns:p14="http://schemas.microsoft.com/office/powerpoint/2010/main" val="27251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1124744"/>
            <a:ext cx="4608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28575"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Ребята!</a:t>
            </a:r>
          </a:p>
          <a:p>
            <a:pPr algn="ctr"/>
            <a:r>
              <a:rPr lang="ru-RU" sz="2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Кто помнит военные профессии?</a:t>
            </a:r>
          </a:p>
          <a:p>
            <a:pPr algn="ctr"/>
            <a:r>
              <a:rPr lang="ru-RU" sz="2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Тогда отгадайте загадки. </a:t>
            </a:r>
          </a:p>
        </p:txBody>
      </p:sp>
      <p:pic>
        <p:nvPicPr>
          <p:cNvPr id="5" name="Рисунок 4" descr="c4131e08f0ceb62b810cd92fc62dc44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556792"/>
            <a:ext cx="2860149" cy="4529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07904" y="764704"/>
            <a:ext cx="46085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Полосатая рубашка,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Вьются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ленты за фуражкой.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Он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готов с волною спорить,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Ведь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его стихия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море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0152" y="3717032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(моряк)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rcRect l="17406" r="19629" b="3801"/>
          <a:stretch>
            <a:fillRect/>
          </a:stretch>
        </p:blipFill>
        <p:spPr>
          <a:xfrm flipH="1">
            <a:off x="841515" y="2653810"/>
            <a:ext cx="2362333" cy="36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63888" y="764704"/>
            <a:ext cx="49685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Крепкий прочный парашют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За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спиной его раскрылся,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И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за несколько минут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Он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на землю опустился.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Он пройдёт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и лес, и брод,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Но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противника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найдёт.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80112" y="450912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(десантник)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" name="Рисунок 6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3546" y="2653808"/>
            <a:ext cx="2340302" cy="36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19872" y="764704"/>
            <a:ext cx="51845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Самолёт стоит на взлёте,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Я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готов уж быть в полёте.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Жду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заветный тот приказ, Защищать, чтоб с неба вас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6056" y="2996952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(военный лётчик)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27583" y="2714211"/>
            <a:ext cx="2444359" cy="36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07904" y="764704"/>
            <a:ext cx="46085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Кто, ребята, на границе Нашу землю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стережёт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,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Чтоб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работать и учиться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Мог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спокойно наш народ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4088" y="321297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(пограничник)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1" y="2721290"/>
            <a:ext cx="2376267" cy="36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63888" y="821030"/>
            <a:ext cx="51125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Я служу сейчас на флоте,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Слух хороший у меня.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Есть такой же и в пехоте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-</a:t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Дружим с рацией не зря!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8184" y="306896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(радист)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755576" y="2708920"/>
            <a:ext cx="2592290" cy="36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35896" y="764704"/>
            <a:ext cx="48965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Я на «тракторе» служу,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Только так, я вам скажу: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«Ведь прежде чем пахать мне пашню,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Я разверну сначала башню».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8184" y="3429000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(танкист)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1" y="2704058"/>
            <a:ext cx="2376265" cy="36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07904" y="764704"/>
            <a:ext cx="46805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В бой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с целехонькою пушкой,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Наилучшею подружкой.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Нужен точный глазомер,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Чтобы верный был прицел.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4128" y="3625860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(артиллерист)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755576" y="2708920"/>
            <a:ext cx="2541178" cy="36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377</Words>
  <Application>Microsoft Office PowerPoint</Application>
  <PresentationFormat>Экран (4:3)</PresentationFormat>
  <Paragraphs>48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Макс</cp:lastModifiedBy>
  <cp:revision>55</cp:revision>
  <dcterms:created xsi:type="dcterms:W3CDTF">2023-02-06T12:06:47Z</dcterms:created>
  <dcterms:modified xsi:type="dcterms:W3CDTF">2023-10-08T09:55:01Z</dcterms:modified>
</cp:coreProperties>
</file>