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3" r:id="rId2"/>
    <p:sldId id="265" r:id="rId3"/>
    <p:sldId id="264" r:id="rId4"/>
    <p:sldId id="261" r:id="rId5"/>
    <p:sldId id="256" r:id="rId6"/>
    <p:sldId id="257" r:id="rId7"/>
    <p:sldId id="258" r:id="rId8"/>
    <p:sldId id="259" r:id="rId9"/>
    <p:sldId id="262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57" d="100"/>
          <a:sy n="57" d="100"/>
        </p:scale>
        <p:origin x="-108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BA1D-EF8F-4578-8BC6-38F094006CF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133BA5-08AB-4F96-BCD6-12A1693EE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BA1D-EF8F-4578-8BC6-38F094006CF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3BA5-08AB-4F96-BCD6-12A1693EE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BA1D-EF8F-4578-8BC6-38F094006CF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3BA5-08AB-4F96-BCD6-12A1693EE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BA1D-EF8F-4578-8BC6-38F094006CF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133BA5-08AB-4F96-BCD6-12A1693EE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BA1D-EF8F-4578-8BC6-38F094006CF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3BA5-08AB-4F96-BCD6-12A1693EE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BA1D-EF8F-4578-8BC6-38F094006CF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3BA5-08AB-4F96-BCD6-12A1693EE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BA1D-EF8F-4578-8BC6-38F094006CF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133BA5-08AB-4F96-BCD6-12A1693EE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BA1D-EF8F-4578-8BC6-38F094006CF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3BA5-08AB-4F96-BCD6-12A1693EE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BA1D-EF8F-4578-8BC6-38F094006CF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3BA5-08AB-4F96-BCD6-12A1693EE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BA1D-EF8F-4578-8BC6-38F094006CF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3BA5-08AB-4F96-BCD6-12A1693EE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BA1D-EF8F-4578-8BC6-38F094006CF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3BA5-08AB-4F96-BCD6-12A1693EE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A9BA1D-EF8F-4578-8BC6-38F094006CF9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133BA5-08AB-4F96-BCD6-12A1693EE1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llforchildren.ru/rebus/rebus20/20-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6672"/>
            <a:ext cx="4176464" cy="41764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68144" y="5229200"/>
            <a:ext cx="1173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ВОЛК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&amp;Rcy;&amp;icy;&amp;scy;&amp;ucy;&amp;ncy;&amp;kcy;&amp;icy; &amp;ocy; &amp;vcy;&amp;ocy;&amp;lcy;&amp;kcy;&amp;acy;&amp;khcy; - &amp;Fcy;&amp;ocy;&amp;tcy;&amp;ocy;&amp;acy;&amp;lcy;&amp;softcy;&amp;bcy;&amp;ocy;&amp;mcy; - &amp;Mcy;&amp;icy;&amp;rcy; &amp;Lcy;&amp;ucy;&amp;gcy;&amp;acy;&amp;rcy;&amp;ucy;"/>
          <p:cNvPicPr>
            <a:picLocks noChangeAspect="1" noChangeArrowheads="1"/>
          </p:cNvPicPr>
          <p:nvPr/>
        </p:nvPicPr>
        <p:blipFill>
          <a:blip r:embed="rId3" cstate="print"/>
          <a:srcRect l="4097" t="4856" r="9855" b="6108"/>
          <a:stretch>
            <a:fillRect/>
          </a:stretch>
        </p:blipFill>
        <p:spPr bwMode="auto">
          <a:xfrm>
            <a:off x="611560" y="764704"/>
            <a:ext cx="357421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844824"/>
            <a:ext cx="4392488" cy="28083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50072">
            <a:off x="1776162" y="1137219"/>
            <a:ext cx="1872208" cy="1872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4221088"/>
            <a:ext cx="115212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4077072"/>
            <a:ext cx="115212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3848576">
            <a:off x="6915463" y="2546072"/>
            <a:ext cx="17636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208873">
            <a:off x="2382957" y="1165706"/>
            <a:ext cx="1801132" cy="1739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82228">
            <a:off x="1402490" y="2948880"/>
            <a:ext cx="504056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1628800"/>
            <a:ext cx="216024" cy="2160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5805264"/>
            <a:ext cx="216024" cy="2160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5805264"/>
            <a:ext cx="216024" cy="2160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5805264"/>
            <a:ext cx="216024" cy="2160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355976" y="5805264"/>
            <a:ext cx="216024" cy="2160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51920" y="5805264"/>
            <a:ext cx="216024" cy="2160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5805264"/>
            <a:ext cx="216024" cy="2160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27276" y="380085"/>
            <a:ext cx="5101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Геометрические Животные</a:t>
            </a:r>
            <a:endParaRPr lang="ru-RU" sz="2800" b="1" cap="all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9228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08520.vk.me/v308520266/52da/QjrjCjRiWa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8" r="11125"/>
          <a:stretch/>
        </p:blipFill>
        <p:spPr bwMode="auto">
          <a:xfrm flipH="1">
            <a:off x="251520" y="3731003"/>
            <a:ext cx="2376264" cy="22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05.fotocdn.net/s22/22/public_pin_m/119/25497738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"/>
          <a:stretch/>
        </p:blipFill>
        <p:spPr bwMode="auto">
          <a:xfrm>
            <a:off x="6794695" y="3064730"/>
            <a:ext cx="2288163" cy="30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09.fotocdn.net/s18/135/public_pin_m/208/251965018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76" r="2191" b="8177"/>
          <a:stretch/>
        </p:blipFill>
        <p:spPr bwMode="auto">
          <a:xfrm>
            <a:off x="6225585" y="764737"/>
            <a:ext cx="2825149" cy="179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img.mycdn.me/getImage?url=http%3A%2F%2Fwww.maam.ru%2Fupload%2Fblogs%2Fdetsad-137071-1429447040.jpg&amp;type=WIDE_FEED_PANORAMA&amp;signatureToken=tspi0_fK_VNvGbnJIoOuc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58" r="5377" b="4877"/>
          <a:stretch/>
        </p:blipFill>
        <p:spPr bwMode="auto">
          <a:xfrm>
            <a:off x="3180438" y="750836"/>
            <a:ext cx="2952328" cy="208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09.fotocdn.net/s18/141/public_pin_m/208/251965018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8" r="11355" b="2880"/>
          <a:stretch/>
        </p:blipFill>
        <p:spPr bwMode="auto">
          <a:xfrm flipH="1">
            <a:off x="107504" y="610610"/>
            <a:ext cx="2952328" cy="238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08.fotocdn.net/s4/119/public_pin_m/192/241570597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31"/>
          <a:stretch/>
        </p:blipFill>
        <p:spPr bwMode="auto">
          <a:xfrm>
            <a:off x="2771800" y="3653542"/>
            <a:ext cx="4022895" cy="24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9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llforchildren.ru/rebus/rebus20/20-0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6200682" cy="22322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4365104"/>
            <a:ext cx="18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НОСОРОГ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2532" name="Picture 4" descr="&amp;Ncy;&amp;ocy;&amp;scy;&amp;ocy;&amp;rcy;&amp;ocy;&amp;g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6952"/>
            <a:ext cx="4032448" cy="3317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allforchildren.ru/rebus/rebus20/20-010.gif"/>
          <p:cNvPicPr>
            <a:picLocks noChangeAspect="1" noChangeArrowheads="1"/>
          </p:cNvPicPr>
          <p:nvPr/>
        </p:nvPicPr>
        <p:blipFill>
          <a:blip r:embed="rId2" cstate="print"/>
          <a:srcRect l="8333" r="14286" b="15789"/>
          <a:stretch>
            <a:fillRect/>
          </a:stretch>
        </p:blipFill>
        <p:spPr bwMode="auto">
          <a:xfrm>
            <a:off x="395536" y="1556792"/>
            <a:ext cx="4680520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5157192"/>
            <a:ext cx="1136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ЛИСА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&amp;Icy;&amp;zcy;&amp;ocy;&amp;bcy;&amp;rcy; &amp;pcy;&amp;ocy; &amp;Lcy;&amp;icy;&amp;scy;&amp;acy; &amp;Rcy;&amp;icy;&amp;scy;&amp;ucy;&amp;ncy;&amp;ocy;&amp;kcy; &amp;Scy;&amp;icy;&amp;mcy;&amp;vcy;&amp;ocy;&amp;lcy;&amp;acy;&amp;mcy;&amp;icy;"/>
          <p:cNvPicPr>
            <a:picLocks noChangeAspect="1" noChangeArrowheads="1"/>
          </p:cNvPicPr>
          <p:nvPr/>
        </p:nvPicPr>
        <p:blipFill>
          <a:blip r:embed="rId3" cstate="print"/>
          <a:srcRect l="9450" t="4974" r="776" b="18764"/>
          <a:stretch>
            <a:fillRect/>
          </a:stretch>
        </p:blipFill>
        <p:spPr bwMode="auto">
          <a:xfrm>
            <a:off x="5292080" y="1196752"/>
            <a:ext cx="3509607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99592" y="332656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Животный мир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4" name="Picture 6" descr="&amp;Ocy;&amp;tcy;&amp;pcy;&amp;rcy;&amp;acy;&amp;vcy;&amp;lcy;&amp;yacy;&amp;iecy;&amp;mcy; &amp;ecy;&amp;ncy;&amp;iecy;&amp;rcy;&amp;gcy;&amp;icy;&amp;icy; &amp;lcy;&amp;yucy;&amp;bcy;&amp;vcy;&amp;icy; &amp;icy; &amp;ecy;&amp;ncy;&amp;iecy;&amp;rcy;&amp;gcy;&amp;icy;&amp;icy; &amp;iecy;&amp;dcy;&amp;icy;&amp;ncy;&amp;iecy;&amp;ncy;&amp;icy;&amp;yacy; - &amp;Scy;&amp;Vcy;&amp;IEcy;&amp;Tcy; &amp;bcy;&amp;iecy;&amp;zcy; &amp;gcy;&amp;rcy;&amp;acy;&amp;ncy;&amp;icy;&amp;tscy;"/>
          <p:cNvPicPr>
            <a:picLocks noChangeAspect="1" noChangeArrowheads="1"/>
          </p:cNvPicPr>
          <p:nvPr/>
        </p:nvPicPr>
        <p:blipFill>
          <a:blip r:embed="rId2" cstate="print"/>
          <a:srcRect r="992" b="8385"/>
          <a:stretch>
            <a:fillRect/>
          </a:stretch>
        </p:blipFill>
        <p:spPr bwMode="auto">
          <a:xfrm>
            <a:off x="899592" y="1196752"/>
            <a:ext cx="7704856" cy="5207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901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4176464" cy="4464496"/>
          </a:xfrm>
        </p:spPr>
        <p:txBody>
          <a:bodyPr>
            <a:normAutofit fontScale="32500" lnSpcReduction="20000"/>
          </a:bodyPr>
          <a:lstStyle/>
          <a:p>
            <a:r>
              <a:rPr lang="ru-RU" sz="6400" b="1" dirty="0"/>
              <a:t>Он похож на колесо,</a:t>
            </a:r>
          </a:p>
          <a:p>
            <a:endParaRPr lang="ru-RU" sz="7200" b="1" dirty="0"/>
          </a:p>
          <a:p>
            <a:r>
              <a:rPr lang="ru-RU" sz="7200" b="1" dirty="0"/>
              <a:t>А еще на букву О.</a:t>
            </a:r>
          </a:p>
          <a:p>
            <a:endParaRPr lang="ru-RU" sz="7200" b="1" dirty="0"/>
          </a:p>
          <a:p>
            <a:r>
              <a:rPr lang="ru-RU" sz="7200" b="1" dirty="0"/>
              <a:t>По дороге катится</a:t>
            </a:r>
          </a:p>
          <a:p>
            <a:endParaRPr lang="ru-RU" sz="7200" b="1" dirty="0"/>
          </a:p>
          <a:p>
            <a:r>
              <a:rPr lang="ru-RU" sz="7200" b="1" dirty="0"/>
              <a:t>И в ромашке прячется.</a:t>
            </a:r>
          </a:p>
          <a:p>
            <a:endParaRPr lang="ru-RU" sz="7200" b="1" dirty="0"/>
          </a:p>
          <a:p>
            <a:r>
              <a:rPr lang="ru-RU" sz="7200" b="1" dirty="0"/>
              <a:t>Нрав его совсем не крут.</a:t>
            </a:r>
          </a:p>
          <a:p>
            <a:endParaRPr lang="ru-RU" sz="7200" b="1" dirty="0"/>
          </a:p>
          <a:p>
            <a:r>
              <a:rPr lang="ru-RU" sz="7200" b="1" dirty="0"/>
              <a:t>Догадались? Это -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21729"/>
            <a:ext cx="45243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7592"/>
            <a:ext cx="1740694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635896" y="5229200"/>
            <a:ext cx="2305034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КРУГ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6672"/>
            <a:ext cx="5875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6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Геометрические фигуры</a:t>
            </a:r>
            <a:endParaRPr lang="ru-RU" sz="3600" b="1" cap="all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752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4176464" cy="4464496"/>
          </a:xfrm>
        </p:spPr>
        <p:txBody>
          <a:bodyPr>
            <a:normAutofit fontScale="40000" lnSpcReduction="20000"/>
          </a:bodyPr>
          <a:lstStyle/>
          <a:p>
            <a:r>
              <a:rPr lang="ru-RU" sz="6400" b="1" dirty="0"/>
              <a:t>Из него мы строим дом.</a:t>
            </a:r>
          </a:p>
          <a:p>
            <a:endParaRPr lang="ru-RU" sz="6400" b="1" dirty="0"/>
          </a:p>
          <a:p>
            <a:r>
              <a:rPr lang="ru-RU" sz="6400" b="1" dirty="0"/>
              <a:t>И окошко в доме том.</a:t>
            </a:r>
          </a:p>
          <a:p>
            <a:endParaRPr lang="ru-RU" sz="6400" b="1" dirty="0"/>
          </a:p>
          <a:p>
            <a:r>
              <a:rPr lang="ru-RU" sz="6400" b="1" dirty="0"/>
              <a:t>За него в обед садимся,</a:t>
            </a:r>
          </a:p>
          <a:p>
            <a:endParaRPr lang="ru-RU" sz="6400" b="1" dirty="0"/>
          </a:p>
          <a:p>
            <a:r>
              <a:rPr lang="ru-RU" sz="6400" b="1" dirty="0"/>
              <a:t>В час досуга веселимся.</a:t>
            </a:r>
          </a:p>
          <a:p>
            <a:endParaRPr lang="ru-RU" sz="6400" b="1" dirty="0"/>
          </a:p>
          <a:p>
            <a:r>
              <a:rPr lang="ru-RU" sz="6400" b="1" dirty="0"/>
              <a:t>Ему каждый в доме рад.</a:t>
            </a:r>
          </a:p>
          <a:p>
            <a:endParaRPr lang="ru-RU" sz="6400" b="1" dirty="0"/>
          </a:p>
          <a:p>
            <a:r>
              <a:rPr lang="ru-RU" sz="6400" b="1" dirty="0"/>
              <a:t>Кто же он? Наш друг</a:t>
            </a:r>
            <a:endParaRPr lang="ru-RU" sz="72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36096" y="4509120"/>
            <a:ext cx="2305034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КВАДРАТ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28829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817563" cy="84219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156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2120" y="5373216"/>
            <a:ext cx="3096344" cy="1222375"/>
          </a:xfrm>
        </p:spPr>
        <p:txBody>
          <a:bodyPr/>
          <a:lstStyle/>
          <a:p>
            <a:r>
              <a:rPr lang="ru-RU" dirty="0" smtClean="0"/>
              <a:t>треугольник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4176464" cy="4464496"/>
          </a:xfrm>
        </p:spPr>
        <p:txBody>
          <a:bodyPr>
            <a:normAutofit fontScale="47500" lnSpcReduction="20000"/>
          </a:bodyPr>
          <a:lstStyle/>
          <a:p>
            <a:r>
              <a:rPr lang="ru-RU" sz="6400" b="1" dirty="0"/>
              <a:t>Горы на него похожи.</a:t>
            </a:r>
          </a:p>
          <a:p>
            <a:endParaRPr lang="ru-RU" sz="6400" b="1" dirty="0"/>
          </a:p>
          <a:p>
            <a:r>
              <a:rPr lang="ru-RU" sz="6400" b="1" dirty="0"/>
              <a:t>С детской горкой тоже схож.</a:t>
            </a:r>
          </a:p>
          <a:p>
            <a:endParaRPr lang="ru-RU" sz="6400" b="1" dirty="0"/>
          </a:p>
          <a:p>
            <a:r>
              <a:rPr lang="ru-RU" sz="6400" b="1" dirty="0"/>
              <a:t>А еще на крышу дома</a:t>
            </a:r>
          </a:p>
          <a:p>
            <a:endParaRPr lang="ru-RU" sz="6400" b="1" dirty="0"/>
          </a:p>
          <a:p>
            <a:r>
              <a:rPr lang="ru-RU" sz="6400" b="1" dirty="0"/>
              <a:t>Очень сильно он похож.</a:t>
            </a:r>
            <a:endParaRPr lang="ru-RU" sz="7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20040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06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5373216"/>
            <a:ext cx="4139952" cy="1222375"/>
          </a:xfrm>
        </p:spPr>
        <p:txBody>
          <a:bodyPr/>
          <a:lstStyle/>
          <a:p>
            <a:r>
              <a:rPr lang="ru-RU" dirty="0" smtClean="0"/>
              <a:t>прямоугольник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4392488" cy="44644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/>
              <a:t>Эти фигуры по городу мчат,</a:t>
            </a:r>
          </a:p>
          <a:p>
            <a:pPr>
              <a:spcBef>
                <a:spcPts val="0"/>
              </a:spcBef>
            </a:pPr>
            <a:endParaRPr lang="ru-RU" b="1" dirty="0"/>
          </a:p>
          <a:p>
            <a:pPr>
              <a:spcBef>
                <a:spcPts val="0"/>
              </a:spcBef>
            </a:pPr>
            <a:r>
              <a:rPr lang="ru-RU" b="1" dirty="0"/>
              <a:t>В садики, школы развозят ребят.</a:t>
            </a:r>
          </a:p>
          <a:p>
            <a:pPr>
              <a:spcBef>
                <a:spcPts val="0"/>
              </a:spcBef>
            </a:pPr>
            <a:endParaRPr lang="ru-RU" b="1" dirty="0"/>
          </a:p>
          <a:p>
            <a:pPr>
              <a:spcBef>
                <a:spcPts val="0"/>
              </a:spcBef>
            </a:pPr>
            <a:r>
              <a:rPr lang="ru-RU" b="1" dirty="0"/>
              <a:t>Едут автобус, троллейбус, трамвай.</a:t>
            </a:r>
          </a:p>
          <a:p>
            <a:pPr>
              <a:spcBef>
                <a:spcPts val="0"/>
              </a:spcBef>
            </a:pPr>
            <a:endParaRPr lang="ru-RU" b="1" dirty="0"/>
          </a:p>
          <a:p>
            <a:pPr>
              <a:spcBef>
                <a:spcPts val="0"/>
              </a:spcBef>
            </a:pPr>
            <a:r>
              <a:rPr lang="ru-RU" b="1" dirty="0"/>
              <a:t>Ты на дороге смотри, не зевай!</a:t>
            </a:r>
          </a:p>
          <a:p>
            <a:pPr>
              <a:spcBef>
                <a:spcPts val="0"/>
              </a:spcBef>
            </a:pPr>
            <a:endParaRPr lang="ru-RU" b="1" dirty="0"/>
          </a:p>
          <a:p>
            <a:pPr>
              <a:spcBef>
                <a:spcPts val="0"/>
              </a:spcBef>
            </a:pPr>
            <a:r>
              <a:rPr lang="ru-RU" b="1" dirty="0"/>
              <a:t>На эту фигуру похожи дома.</a:t>
            </a:r>
          </a:p>
          <a:p>
            <a:pPr>
              <a:spcBef>
                <a:spcPts val="0"/>
              </a:spcBef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20688"/>
            <a:ext cx="2736304" cy="15121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3356992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412776"/>
            <a:ext cx="504056" cy="16561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5373216"/>
            <a:ext cx="4139952" cy="1222375"/>
          </a:xfrm>
        </p:spPr>
        <p:txBody>
          <a:bodyPr/>
          <a:lstStyle/>
          <a:p>
            <a:r>
              <a:rPr lang="ru-RU" dirty="0" smtClean="0"/>
              <a:t>овал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4392488" cy="54726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/>
              <a:t>Он похожий на </a:t>
            </a:r>
            <a:r>
              <a:rPr lang="ru-RU" b="1" dirty="0" smtClean="0"/>
              <a:t>яйцо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/>
              <a:t>Или на твое лицо</a:t>
            </a:r>
            <a:r>
              <a:rPr lang="ru-RU" b="1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/>
              <a:t>Вот такая есть окружность </a:t>
            </a:r>
            <a:r>
              <a:rPr lang="ru-RU" b="1" dirty="0" smtClean="0"/>
              <a:t>–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/>
              <a:t>Очень странная наружность</a:t>
            </a:r>
            <a:r>
              <a:rPr lang="ru-RU" b="1" dirty="0" smtClean="0"/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/>
              <a:t>Круг приплюснутым стал</a:t>
            </a:r>
            <a:r>
              <a:rPr lang="ru-RU" b="1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b="1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b="1" dirty="0"/>
              <a:t>Получился </a:t>
            </a:r>
            <a:r>
              <a:rPr lang="ru-RU" b="1" dirty="0" smtClean="0"/>
              <a:t>вдруг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5004048" y="836712"/>
            <a:ext cx="3096344" cy="3960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157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треугольник</vt:lpstr>
      <vt:lpstr>прямоугольник</vt:lpstr>
      <vt:lpstr>овал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КВАДРАТ</dc:title>
  <dc:creator>ВЕРОЧКА</dc:creator>
  <cp:lastModifiedBy>Лушникова</cp:lastModifiedBy>
  <cp:revision>6</cp:revision>
  <dcterms:created xsi:type="dcterms:W3CDTF">2015-06-10T04:12:32Z</dcterms:created>
  <dcterms:modified xsi:type="dcterms:W3CDTF">2017-06-15T05:29:40Z</dcterms:modified>
</cp:coreProperties>
</file>