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90" r:id="rId4"/>
    <p:sldId id="291" r:id="rId5"/>
    <p:sldId id="296" r:id="rId6"/>
    <p:sldId id="295" r:id="rId7"/>
    <p:sldId id="294" r:id="rId8"/>
    <p:sldId id="293" r:id="rId9"/>
    <p:sldId id="298" r:id="rId10"/>
    <p:sldId id="320" r:id="rId11"/>
    <p:sldId id="308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1" r:id="rId23"/>
    <p:sldId id="322" r:id="rId24"/>
    <p:sldId id="323" r:id="rId25"/>
    <p:sldId id="324" r:id="rId26"/>
    <p:sldId id="32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49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76F9-B30F-4AC8-807B-91575338A47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A815-A469-4343-A248-4E74EBE3A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4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76F9-B30F-4AC8-807B-91575338A47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A815-A469-4343-A248-4E74EBE3A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842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76F9-B30F-4AC8-807B-91575338A47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A815-A469-4343-A248-4E74EBE3A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367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76F9-B30F-4AC8-807B-91575338A47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A815-A469-4343-A248-4E74EBE3A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684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76F9-B30F-4AC8-807B-91575338A47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A815-A469-4343-A248-4E74EBE3A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76F9-B30F-4AC8-807B-91575338A47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A815-A469-4343-A248-4E74EBE3A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314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76F9-B30F-4AC8-807B-91575338A47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A815-A469-4343-A248-4E74EBE3A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196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76F9-B30F-4AC8-807B-91575338A47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A815-A469-4343-A248-4E74EBE3A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92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76F9-B30F-4AC8-807B-91575338A47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A815-A469-4343-A248-4E74EBE3A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439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76F9-B30F-4AC8-807B-91575338A47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A815-A469-4343-A248-4E74EBE3A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821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76F9-B30F-4AC8-807B-91575338A47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A815-A469-4343-A248-4E74EBE3A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909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A76F9-B30F-4AC8-807B-91575338A47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0A815-A469-4343-A248-4E74EBE3A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23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Воспитательное мероприятие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«СПОРТИВНЫЕ </a:t>
            </a:r>
            <a:r>
              <a:rPr lang="ru-RU" b="1" dirty="0" smtClean="0">
                <a:solidFill>
                  <a:srgbClr val="FF0000"/>
                </a:solidFill>
              </a:rPr>
              <a:t>РЕБЯТА</a:t>
            </a:r>
            <a:r>
              <a:rPr lang="ru-RU" b="1" dirty="0" smtClean="0">
                <a:solidFill>
                  <a:srgbClr val="FF0000"/>
                </a:solidFill>
              </a:rPr>
              <a:t>!»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7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76"/>
          <a:stretch/>
        </p:blipFill>
        <p:spPr bwMode="auto">
          <a:xfrm>
            <a:off x="4523084" y="124779"/>
            <a:ext cx="4603878" cy="669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" b="-517"/>
          <a:stretch/>
        </p:blipFill>
        <p:spPr bwMode="auto">
          <a:xfrm>
            <a:off x="59172" y="124779"/>
            <a:ext cx="4463912" cy="667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784" y="5373216"/>
            <a:ext cx="4032448" cy="129614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спортзал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273050"/>
            <a:ext cx="4608512" cy="2291854"/>
          </a:xfrm>
        </p:spPr>
        <p:txBody>
          <a:bodyPr>
            <a:normAutofit fontScale="90000"/>
          </a:bodyPr>
          <a:lstStyle/>
          <a:p>
            <a:r>
              <a:rPr lang="ru-RU" sz="2800" dirty="0" err="1"/>
              <a:t>Сухин</a:t>
            </a:r>
            <a:r>
              <a:rPr lang="ru-RU" sz="2800" dirty="0"/>
              <a:t> Игорь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Руль держи! Крути педали!</a:t>
            </a:r>
            <a:br>
              <a:rPr lang="ru-RU" sz="2800" dirty="0"/>
            </a:br>
            <a:r>
              <a:rPr lang="ru-RU" sz="2800" dirty="0"/>
              <a:t>Поезжай в любые дали!</a:t>
            </a:r>
            <a:br>
              <a:rPr lang="ru-RU" sz="2800" dirty="0"/>
            </a:br>
            <a:r>
              <a:rPr lang="ru-RU" sz="2800" dirty="0"/>
              <a:t>Лучшее для детства</a:t>
            </a:r>
            <a:br>
              <a:rPr lang="ru-RU" sz="2800" dirty="0"/>
            </a:br>
            <a:r>
              <a:rPr lang="ru-RU" sz="2800" dirty="0"/>
              <a:t>Транспортное средство!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739785">
            <a:off x="5520451" y="1088920"/>
            <a:ext cx="3561180" cy="186631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велосипед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36912"/>
            <a:ext cx="5403964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5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73050"/>
            <a:ext cx="5400600" cy="2579886"/>
          </a:xfrm>
        </p:spPr>
        <p:txBody>
          <a:bodyPr>
            <a:normAutofit fontScale="90000"/>
          </a:bodyPr>
          <a:lstStyle/>
          <a:p>
            <a:r>
              <a:rPr lang="ru-RU" sz="2400" dirty="0" err="1">
                <a:solidFill>
                  <a:prstClr val="black"/>
                </a:solidFill>
                <a:latin typeface="Comic Sans MS" pitchFamily="66" charset="0"/>
              </a:rPr>
              <a:t>Завальнюк</a:t>
            </a:r>
            <a:r>
              <a:rPr lang="ru-RU" sz="2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Comic Sans MS" pitchFamily="66" charset="0"/>
              </a:rPr>
              <a:t>Леонид</a:t>
            </a:r>
            <a:br>
              <a:rPr lang="ru-RU" sz="2400" dirty="0" smtClean="0">
                <a:solidFill>
                  <a:prstClr val="black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prstClr val="black"/>
                </a:solidFill>
                <a:latin typeface="Comic Sans MS" pitchFamily="66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prstClr val="black"/>
                </a:solidFill>
                <a:latin typeface="Comic Sans MS" pitchFamily="66" charset="0"/>
              </a:rPr>
              <a:t>Бегемоту дали бутсы</a:t>
            </a:r>
            <a:br>
              <a:rPr lang="ru-RU" sz="2400" dirty="0">
                <a:solidFill>
                  <a:prstClr val="black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prstClr val="black"/>
                </a:solidFill>
                <a:latin typeface="Comic Sans MS" pitchFamily="66" charset="0"/>
              </a:rPr>
              <a:t>И велели в них обуться.</a:t>
            </a:r>
            <a:br>
              <a:rPr lang="ru-RU" sz="2400" dirty="0">
                <a:solidFill>
                  <a:prstClr val="black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prstClr val="black"/>
                </a:solidFill>
                <a:latin typeface="Comic Sans MS" pitchFamily="66" charset="0"/>
              </a:rPr>
              <a:t>- Мы в футбольную команду</a:t>
            </a:r>
            <a:br>
              <a:rPr lang="ru-RU" sz="2400" dirty="0">
                <a:solidFill>
                  <a:prstClr val="black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prstClr val="black"/>
                </a:solidFill>
                <a:latin typeface="Comic Sans MS" pitchFamily="66" charset="0"/>
              </a:rPr>
              <a:t>Бегемот, тебя берём.</a:t>
            </a:r>
            <a:br>
              <a:rPr lang="ru-RU" sz="2400" dirty="0">
                <a:solidFill>
                  <a:prstClr val="black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prstClr val="black"/>
                </a:solidFill>
                <a:latin typeface="Comic Sans MS" pitchFamily="66" charset="0"/>
              </a:rPr>
              <a:t>Быстро бегать ты не будешь,</a:t>
            </a:r>
            <a:br>
              <a:rPr lang="ru-RU" sz="2400" dirty="0">
                <a:solidFill>
                  <a:prstClr val="black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prstClr val="black"/>
                </a:solidFill>
                <a:latin typeface="Comic Sans MS" pitchFamily="66" charset="0"/>
              </a:rPr>
              <a:t>Значит будешь ...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739785">
            <a:off x="5520451" y="1088920"/>
            <a:ext cx="3561180" cy="186631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вратарь</a:t>
            </a:r>
          </a:p>
          <a:p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5050" y="3212976"/>
            <a:ext cx="3445222" cy="29131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068960"/>
            <a:ext cx="5556299" cy="360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5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73050"/>
            <a:ext cx="5400600" cy="1787798"/>
          </a:xfrm>
        </p:spPr>
        <p:txBody>
          <a:bodyPr>
            <a:normAutofit fontScale="90000"/>
          </a:bodyPr>
          <a:lstStyle/>
          <a:p>
            <a:r>
              <a:rPr lang="ru-RU" sz="2400" dirty="0" err="1">
                <a:latin typeface="Comic Sans MS" pitchFamily="66" charset="0"/>
              </a:rPr>
              <a:t>Давитьянц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smtClean="0">
                <a:latin typeface="Comic Sans MS" pitchFamily="66" charset="0"/>
              </a:rPr>
              <a:t>Жанна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/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	Гол забивает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	Только где?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	Нет, не на поле,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	А в воде. 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739785">
            <a:off x="5520451" y="1088920"/>
            <a:ext cx="3561180" cy="1866313"/>
          </a:xfrm>
        </p:spPr>
        <p:txBody>
          <a:bodyPr>
            <a:normAutofit lnSpcReduction="1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водное поло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60848"/>
            <a:ext cx="6217082" cy="46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6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73050"/>
            <a:ext cx="5400600" cy="1787798"/>
          </a:xfrm>
        </p:spPr>
        <p:txBody>
          <a:bodyPr>
            <a:normAutofit fontScale="90000"/>
          </a:bodyPr>
          <a:lstStyle/>
          <a:p>
            <a:r>
              <a:rPr lang="ru-RU" sz="2400" dirty="0" err="1">
                <a:latin typeface="Comic Sans MS" pitchFamily="66" charset="0"/>
              </a:rPr>
              <a:t>Давитьянц</a:t>
            </a:r>
            <a:r>
              <a:rPr lang="ru-RU" sz="2400" dirty="0">
                <a:latin typeface="Comic Sans MS" pitchFamily="66" charset="0"/>
              </a:rPr>
              <a:t> Жанна	</a:t>
            </a:r>
            <a:r>
              <a:rPr lang="ru-RU" sz="2400" dirty="0" smtClean="0">
                <a:latin typeface="Comic Sans MS" pitchFamily="66" charset="0"/>
              </a:rPr>
              <a:t/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/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У </a:t>
            </a:r>
            <a:r>
              <a:rPr lang="ru-RU" sz="2400" dirty="0">
                <a:latin typeface="Comic Sans MS" pitchFamily="66" charset="0"/>
              </a:rPr>
              <a:t>тебя в руке - ракетка,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У </a:t>
            </a:r>
            <a:r>
              <a:rPr lang="ru-RU" sz="2400" dirty="0">
                <a:latin typeface="Comic Sans MS" pitchFamily="66" charset="0"/>
              </a:rPr>
              <a:t>меня в руке - ракетка.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Между нами - стол и сетка. 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739785">
            <a:off x="5520451" y="1088920"/>
            <a:ext cx="3561180" cy="186631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настольный теннис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5050" y="3429000"/>
            <a:ext cx="3301206" cy="2697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0888"/>
            <a:ext cx="5760640" cy="413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39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73050"/>
            <a:ext cx="5400600" cy="2579886"/>
          </a:xfrm>
        </p:spPr>
        <p:txBody>
          <a:bodyPr>
            <a:normAutofit fontScale="90000"/>
          </a:bodyPr>
          <a:lstStyle/>
          <a:p>
            <a:r>
              <a:rPr lang="ru-RU" sz="2400" dirty="0" err="1">
                <a:solidFill>
                  <a:prstClr val="black"/>
                </a:solidFill>
                <a:latin typeface="Comic Sans MS" pitchFamily="66" charset="0"/>
              </a:rPr>
              <a:t>Давитьянц</a:t>
            </a:r>
            <a:r>
              <a:rPr lang="ru-RU" sz="2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Comic Sans MS" pitchFamily="66" charset="0"/>
              </a:rPr>
              <a:t>Жанна</a:t>
            </a:r>
            <a:br>
              <a:rPr lang="ru-RU" sz="2400" dirty="0" smtClean="0">
                <a:solidFill>
                  <a:prstClr val="black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prstClr val="black"/>
                </a:solidFill>
                <a:latin typeface="Comic Sans MS" pitchFamily="66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prstClr val="black"/>
                </a:solidFill>
                <a:latin typeface="Comic Sans MS" pitchFamily="66" charset="0"/>
              </a:rPr>
              <a:t>Захочешь есть,</a:t>
            </a:r>
            <a:br>
              <a:rPr lang="ru-RU" sz="2400" dirty="0">
                <a:solidFill>
                  <a:prstClr val="black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prstClr val="black"/>
                </a:solidFill>
                <a:latin typeface="Comic Sans MS" pitchFamily="66" charset="0"/>
              </a:rPr>
              <a:t>Найдёшь на грядке</a:t>
            </a:r>
            <a:r>
              <a:rPr lang="ru-RU" sz="2400" dirty="0" smtClean="0">
                <a:solidFill>
                  <a:prstClr val="black"/>
                </a:solidFill>
                <a:latin typeface="Comic Sans MS" pitchFamily="66" charset="0"/>
              </a:rPr>
              <a:t>.</a:t>
            </a:r>
            <a:br>
              <a:rPr lang="ru-RU" sz="2400" dirty="0" smtClean="0">
                <a:solidFill>
                  <a:prstClr val="black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prstClr val="black"/>
                </a:solidFill>
                <a:latin typeface="Comic Sans MS" pitchFamily="66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prstClr val="black"/>
                </a:solidFill>
                <a:latin typeface="Comic Sans MS" pitchFamily="66" charset="0"/>
              </a:rPr>
              <a:t>Стрелять захочешь,</a:t>
            </a:r>
            <a:br>
              <a:rPr lang="ru-RU" sz="2400" dirty="0">
                <a:solidFill>
                  <a:prstClr val="black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prstClr val="black"/>
                </a:solidFill>
                <a:latin typeface="Comic Sans MS" pitchFamily="66" charset="0"/>
              </a:rPr>
              <a:t>Выигрыш - в десятке. </a:t>
            </a:r>
            <a:br>
              <a:rPr lang="ru-RU" sz="2400" dirty="0">
                <a:solidFill>
                  <a:prstClr val="black"/>
                </a:solidFill>
                <a:latin typeface="Comic Sans MS" pitchFamily="66" charset="0"/>
              </a:rPr>
            </a:b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739785">
            <a:off x="4707185" y="774657"/>
            <a:ext cx="4458010" cy="163336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лук растёт на грядке</a:t>
            </a:r>
          </a:p>
          <a:p>
            <a:endParaRPr lang="ru-RU" sz="800" b="1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с</a:t>
            </a: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трельба из лука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5050" y="3429000"/>
            <a:ext cx="3301206" cy="2697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40832"/>
            <a:ext cx="388843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1081" b="1"/>
          <a:stretch/>
        </p:blipFill>
        <p:spPr bwMode="auto">
          <a:xfrm>
            <a:off x="467544" y="2481943"/>
            <a:ext cx="4020443" cy="384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80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73050"/>
            <a:ext cx="5400600" cy="207583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Comic Sans MS" pitchFamily="66" charset="0"/>
              </a:rPr>
              <a:t>Иванова Наталья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	</a:t>
            </a:r>
            <a:r>
              <a:rPr lang="ru-RU" sz="2400" dirty="0" smtClean="0">
                <a:latin typeface="Comic Sans MS" pitchFamily="66" charset="0"/>
              </a:rPr>
              <a:t/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От </a:t>
            </a:r>
            <a:r>
              <a:rPr lang="ru-RU" sz="2400" dirty="0">
                <a:latin typeface="Comic Sans MS" pitchFamily="66" charset="0"/>
              </a:rPr>
              <a:t>осинки, до берёзки,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Вдоль сугробов, там и тут,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Параллельные полоски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За спортсменами бегут. 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739785">
            <a:off x="5520451" y="1088920"/>
            <a:ext cx="3561180" cy="186631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лыжня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5050" y="3429000"/>
            <a:ext cx="3301206" cy="2697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80"/>
            <a:ext cx="5904656" cy="423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93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73050"/>
            <a:ext cx="5400600" cy="2507878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Comic Sans MS" pitchFamily="66" charset="0"/>
              </a:rPr>
              <a:t>Салтыкова </a:t>
            </a:r>
            <a:r>
              <a:rPr lang="ru-RU" sz="2400" dirty="0" smtClean="0">
                <a:latin typeface="Comic Sans MS" pitchFamily="66" charset="0"/>
              </a:rPr>
              <a:t>Людмила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/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Ловко </a:t>
            </a:r>
            <a:r>
              <a:rPr lang="ru-RU" sz="2400" dirty="0">
                <a:latin typeface="Comic Sans MS" pitchFamily="66" charset="0"/>
              </a:rPr>
              <a:t>скачет - прыгает без ног.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Кувыркаясь, убегает наутёк,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Без хвоста и крыльев он летит -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У детей и взрослых знаменит. </a:t>
            </a:r>
            <a:br>
              <a:rPr lang="ru-RU" sz="2400" dirty="0">
                <a:latin typeface="Comic Sans MS" pitchFamily="66" charset="0"/>
              </a:rPr>
            </a:b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739785">
            <a:off x="5520451" y="1088920"/>
            <a:ext cx="3561180" cy="186631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мяч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5050" y="3429000"/>
            <a:ext cx="3301206" cy="2697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321" y="2636912"/>
            <a:ext cx="6048672" cy="403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76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73050"/>
            <a:ext cx="5400600" cy="2003822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Comic Sans MS" pitchFamily="66" charset="0"/>
              </a:rPr>
              <a:t>Толчин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smtClean="0">
                <a:latin typeface="Comic Sans MS" pitchFamily="66" charset="0"/>
              </a:rPr>
              <a:t>Василий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/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Нос </a:t>
            </a:r>
            <a:r>
              <a:rPr lang="ru-RU" sz="2400" dirty="0">
                <a:latin typeface="Comic Sans MS" pitchFamily="66" charset="0"/>
              </a:rPr>
              <a:t>друзья мои задрали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И </a:t>
            </a:r>
            <a:r>
              <a:rPr lang="ru-RU" sz="2400" dirty="0">
                <a:latin typeface="Comic Sans MS" pitchFamily="66" charset="0"/>
              </a:rPr>
              <a:t>с горы меня помчали. </a:t>
            </a:r>
            <a:br>
              <a:rPr lang="ru-RU" sz="2400" dirty="0">
                <a:latin typeface="Comic Sans MS" pitchFamily="66" charset="0"/>
              </a:rPr>
            </a:b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739785">
            <a:off x="5577008" y="565311"/>
            <a:ext cx="3561180" cy="2396031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прыжки </a:t>
            </a:r>
            <a:r>
              <a:rPr lang="ru-RU" sz="2800" b="1" dirty="0">
                <a:solidFill>
                  <a:srgbClr val="FF0000"/>
                </a:solidFill>
              </a:rPr>
              <a:t>с трамплина на лыжах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или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скоростной </a:t>
            </a:r>
            <a:r>
              <a:rPr lang="ru-RU" sz="2800" b="1" dirty="0">
                <a:solidFill>
                  <a:srgbClr val="FF0000"/>
                </a:solidFill>
              </a:rPr>
              <a:t>спуск на </a:t>
            </a:r>
            <a:r>
              <a:rPr lang="ru-RU" sz="2800" b="1" dirty="0" smtClean="0">
                <a:solidFill>
                  <a:srgbClr val="FF0000"/>
                </a:solidFill>
              </a:rPr>
              <a:t>лыжах</a:t>
            </a: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957372" cy="330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29000"/>
            <a:ext cx="495973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18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73050"/>
            <a:ext cx="5400600" cy="2147838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Comic Sans MS" pitchFamily="66" charset="0"/>
              </a:rPr>
              <a:t>Шварц </a:t>
            </a:r>
            <a:r>
              <a:rPr lang="ru-RU" sz="2400" dirty="0" smtClean="0">
                <a:latin typeface="Comic Sans MS" pitchFamily="66" charset="0"/>
              </a:rPr>
              <a:t>Марк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/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Вопрос нелёгкий у меня.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Как это называют,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Когда спортсмены на санях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По жёлобу съезжают? 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739785">
            <a:off x="5520451" y="1088920"/>
            <a:ext cx="3561180" cy="186631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бобслей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5050" y="3429000"/>
            <a:ext cx="3301206" cy="2697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64904"/>
            <a:ext cx="5544616" cy="415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3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468052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sz="7200" dirty="0" smtClean="0">
                <a:solidFill>
                  <a:srgbClr val="7030A0"/>
                </a:solidFill>
              </a:rPr>
              <a:t>СПОРТИВНЫЕ</a:t>
            </a:r>
            <a:r>
              <a:rPr lang="ru-RU" sz="7200" dirty="0" smtClean="0">
                <a:solidFill>
                  <a:srgbClr val="7030A0"/>
                </a:solidFill>
              </a:rPr>
              <a:t/>
            </a:r>
            <a:br>
              <a:rPr lang="ru-RU" sz="7200" dirty="0" smtClean="0">
                <a:solidFill>
                  <a:srgbClr val="7030A0"/>
                </a:solidFill>
              </a:rPr>
            </a:br>
            <a:r>
              <a:rPr lang="ru-RU" sz="7200" dirty="0" smtClean="0">
                <a:solidFill>
                  <a:srgbClr val="7030A0"/>
                </a:solidFill>
              </a:rPr>
              <a:t>ПОСЛОВИЦЫ </a:t>
            </a:r>
            <a:r>
              <a:rPr lang="ru-RU" sz="7200" dirty="0" smtClean="0"/>
              <a:t/>
            </a:r>
            <a:br>
              <a:rPr lang="ru-RU" sz="7200" dirty="0" smtClean="0"/>
            </a:br>
            <a:endParaRPr lang="ru-RU" sz="7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73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73050"/>
            <a:ext cx="5400600" cy="2507878"/>
          </a:xfrm>
        </p:spPr>
        <p:txBody>
          <a:bodyPr>
            <a:normAutofit fontScale="90000"/>
          </a:bodyPr>
          <a:lstStyle/>
          <a:p>
            <a:r>
              <a:rPr lang="ru-RU" sz="2400" dirty="0" err="1">
                <a:latin typeface="Comic Sans MS" pitchFamily="66" charset="0"/>
              </a:rPr>
              <a:t>Адарич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smtClean="0">
                <a:latin typeface="Comic Sans MS" pitchFamily="66" charset="0"/>
              </a:rPr>
              <a:t>Евгений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/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Если </a:t>
            </a:r>
            <a:r>
              <a:rPr lang="ru-RU" sz="2400" dirty="0">
                <a:latin typeface="Comic Sans MS" pitchFamily="66" charset="0"/>
              </a:rPr>
              <a:t>их не укротишь,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На ногах не устоишь.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А сумеешь обуздать,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То и ветру не догнать! </a:t>
            </a:r>
            <a:br>
              <a:rPr lang="ru-RU" sz="2400" dirty="0">
                <a:latin typeface="Comic Sans MS" pitchFamily="66" charset="0"/>
              </a:rPr>
            </a:b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739785">
            <a:off x="5520451" y="1088920"/>
            <a:ext cx="3561180" cy="186631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коньки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5050" y="3429000"/>
            <a:ext cx="3301206" cy="2697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36912"/>
            <a:ext cx="7128792" cy="385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32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73050"/>
            <a:ext cx="5544616" cy="1643782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Comic Sans MS" pitchFamily="66" charset="0"/>
              </a:rPr>
              <a:t>Ланцетти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smtClean="0">
                <a:latin typeface="Comic Sans MS" pitchFamily="66" charset="0"/>
              </a:rPr>
              <a:t>Валентина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/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Два </a:t>
            </a:r>
            <a:r>
              <a:rPr lang="ru-RU" sz="2400" dirty="0">
                <a:latin typeface="Comic Sans MS" pitchFamily="66" charset="0"/>
              </a:rPr>
              <a:t>колеса - моё такси.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 smtClean="0">
                <a:latin typeface="Comic Sans MS" pitchFamily="66" charset="0"/>
              </a:rPr>
              <a:t>Прокатит</a:t>
            </a:r>
            <a:r>
              <a:rPr lang="ru-RU" sz="2400" dirty="0">
                <a:latin typeface="Comic Sans MS" pitchFamily="66" charset="0"/>
              </a:rPr>
              <a:t>, только попроси. 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739785">
            <a:off x="5616902" y="670721"/>
            <a:ext cx="3561180" cy="1820183"/>
          </a:xfrm>
        </p:spPr>
        <p:txBody>
          <a:bodyPr>
            <a:normAutofit lnSpcReduction="10000"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3600" b="1" dirty="0" smtClean="0">
                <a:solidFill>
                  <a:srgbClr val="FF0000"/>
                </a:solidFill>
              </a:rPr>
              <a:t>самокат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5050" y="3429000"/>
            <a:ext cx="3301206" cy="2697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54535"/>
            <a:ext cx="6604992" cy="439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37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73050"/>
            <a:ext cx="6696744" cy="2003822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Comic Sans MS" pitchFamily="66" charset="0"/>
              </a:rPr>
              <a:t>Полякова </a:t>
            </a:r>
            <a:r>
              <a:rPr lang="ru-RU" sz="2400" dirty="0" smtClean="0">
                <a:latin typeface="Comic Sans MS" pitchFamily="66" charset="0"/>
              </a:rPr>
              <a:t>Ольга</a:t>
            </a:r>
            <a:br>
              <a:rPr lang="ru-RU" sz="2400" dirty="0" smtClean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/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Друзья у меня интересные есть.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Они не дают ни прилечь, ни присесть.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Я плыл, я бежал, я педали крутил,</a:t>
            </a:r>
            <a:br>
              <a:rPr lang="ru-RU" sz="2400" dirty="0">
                <a:latin typeface="Comic Sans MS" pitchFamily="66" charset="0"/>
              </a:rPr>
            </a:br>
            <a:r>
              <a:rPr lang="ru-RU" sz="2400" dirty="0">
                <a:latin typeface="Comic Sans MS" pitchFamily="66" charset="0"/>
              </a:rPr>
              <a:t>Но странно: из дома я не выходил. 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739785">
            <a:off x="6197126" y="733393"/>
            <a:ext cx="2974186" cy="1820183"/>
          </a:xfrm>
        </p:spPr>
        <p:txBody>
          <a:bodyPr>
            <a:normAutofit fontScale="85000" lnSpcReduction="20000"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3600" b="1" dirty="0" smtClean="0">
                <a:solidFill>
                  <a:srgbClr val="FF0000"/>
                </a:solidFill>
              </a:rPr>
              <a:t>спортивные тренажёры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5050" y="3429000"/>
            <a:ext cx="3301206" cy="2697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36912"/>
            <a:ext cx="6130652" cy="408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10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73050"/>
            <a:ext cx="6696744" cy="99571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omic Sans MS" pitchFamily="66" charset="0"/>
              </a:rPr>
              <a:t>Мяч над сеткой - ... 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739785">
            <a:off x="6197126" y="733393"/>
            <a:ext cx="2974186" cy="1820183"/>
          </a:xfrm>
        </p:spPr>
        <p:txBody>
          <a:bodyPr>
            <a:norm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3600" b="1" dirty="0" smtClean="0">
                <a:solidFill>
                  <a:srgbClr val="FF0000"/>
                </a:solidFill>
              </a:rPr>
              <a:t>волейбол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endParaRPr lang="ru-RU" sz="2800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5050" y="3429000"/>
            <a:ext cx="3301206" cy="2697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2132856"/>
            <a:ext cx="6708765" cy="439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81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73050"/>
            <a:ext cx="6696744" cy="92370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omic Sans MS" pitchFamily="66" charset="0"/>
              </a:rPr>
              <a:t>Мяч в корзине - </a:t>
            </a:r>
            <a:r>
              <a:rPr lang="ru-RU" sz="2400" dirty="0" smtClean="0">
                <a:latin typeface="Comic Sans MS" pitchFamily="66" charset="0"/>
              </a:rPr>
              <a:t>... 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739785">
            <a:off x="6197126" y="733393"/>
            <a:ext cx="2974186" cy="1820183"/>
          </a:xfrm>
        </p:spPr>
        <p:txBody>
          <a:bodyPr>
            <a:normAutofit lnSpcReduction="10000"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3600" b="1" dirty="0" smtClean="0">
                <a:solidFill>
                  <a:srgbClr val="FF0000"/>
                </a:solidFill>
              </a:rPr>
              <a:t>баскетбол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5050" y="3429000"/>
            <a:ext cx="3301206" cy="2697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74485"/>
            <a:ext cx="7200800" cy="479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81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73050"/>
            <a:ext cx="6696744" cy="85169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omic Sans MS" pitchFamily="66" charset="0"/>
              </a:rPr>
              <a:t>Мяч в воротах - это гол... 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rot="739785">
            <a:off x="6344511" y="289942"/>
            <a:ext cx="2974186" cy="1358508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3600" b="1" dirty="0" smtClean="0">
                <a:solidFill>
                  <a:srgbClr val="FF0000"/>
                </a:solidFill>
              </a:rPr>
              <a:t>футбол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endParaRPr lang="ru-RU" sz="2800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5050" y="3429000"/>
            <a:ext cx="3301206" cy="2697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10681"/>
            <a:ext cx="7696121" cy="509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81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256584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sz="6700" b="1" dirty="0" smtClean="0">
                <a:solidFill>
                  <a:srgbClr val="FF0000"/>
                </a:solidFill>
              </a:rPr>
              <a:t/>
            </a:r>
            <a:br>
              <a:rPr lang="ru-RU" sz="6700" b="1" dirty="0" smtClean="0">
                <a:solidFill>
                  <a:srgbClr val="FF0000"/>
                </a:solidFill>
              </a:rPr>
            </a:br>
            <a:r>
              <a:rPr lang="ru-RU" sz="6700" b="1" dirty="0">
                <a:solidFill>
                  <a:srgbClr val="FF0000"/>
                </a:solidFill>
              </a:rPr>
              <a:t/>
            </a:r>
            <a:br>
              <a:rPr lang="ru-RU" sz="6700" b="1" dirty="0">
                <a:solidFill>
                  <a:srgbClr val="FF0000"/>
                </a:solidFill>
              </a:rPr>
            </a:br>
            <a:r>
              <a:rPr lang="ru-RU" sz="6700" b="1" dirty="0" smtClean="0">
                <a:solidFill>
                  <a:srgbClr val="FF0000"/>
                </a:solidFill>
              </a:rPr>
              <a:t>МОЛОДЦЫ</a:t>
            </a:r>
            <a:r>
              <a:rPr lang="ru-RU" sz="6700" b="1" dirty="0" smtClean="0">
                <a:solidFill>
                  <a:srgbClr val="FF0000"/>
                </a:solidFill>
              </a:rPr>
              <a:t>!</a:t>
            </a:r>
            <a:br>
              <a:rPr lang="ru-RU" sz="6700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5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12160" y="273050"/>
            <a:ext cx="2880320" cy="33719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баран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козёл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273050"/>
            <a:ext cx="4392488" cy="5853113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Без осанки конь -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012160" y="3861048"/>
            <a:ext cx="2952328" cy="2265115"/>
          </a:xfrm>
        </p:spPr>
        <p:txBody>
          <a:bodyPr>
            <a:normAutofit/>
          </a:bodyPr>
          <a:lstStyle/>
          <a:p>
            <a:endParaRPr lang="ru-RU" sz="2800" b="1" dirty="0" smtClean="0"/>
          </a:p>
          <a:p>
            <a:r>
              <a:rPr lang="ru-RU" sz="2800" b="1" dirty="0" smtClean="0"/>
              <a:t>корова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53" y="1052736"/>
            <a:ext cx="5184576" cy="555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3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12160" y="273050"/>
            <a:ext cx="2880320" cy="2435870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100" dirty="0" smtClean="0"/>
              <a:t>с </a:t>
            </a:r>
            <a:r>
              <a:rPr lang="ru-RU" sz="3100" dirty="0"/>
              <a:t>утренней зарядки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273050"/>
            <a:ext cx="4392488" cy="5853113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Начинай новую жизнь не с </a:t>
            </a:r>
            <a:r>
              <a:rPr lang="ru-RU" b="1" dirty="0" smtClean="0"/>
              <a:t>понедельника, а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012160" y="2492896"/>
            <a:ext cx="2952328" cy="3633267"/>
          </a:xfrm>
        </p:spPr>
        <p:txBody>
          <a:bodyPr>
            <a:normAutofit/>
          </a:bodyPr>
          <a:lstStyle/>
          <a:p>
            <a:endParaRPr lang="ru-RU" sz="2800" b="1" dirty="0" smtClean="0"/>
          </a:p>
          <a:p>
            <a:r>
              <a:rPr lang="ru-RU" sz="2800" b="1" dirty="0"/>
              <a:t>с утренней </a:t>
            </a:r>
            <a:r>
              <a:rPr lang="ru-RU" sz="2800" b="1" dirty="0" smtClean="0"/>
              <a:t>пробежки </a:t>
            </a:r>
          </a:p>
          <a:p>
            <a:endParaRPr lang="ru-RU" sz="2800" b="1" dirty="0" smtClean="0"/>
          </a:p>
          <a:p>
            <a:endParaRPr lang="ru-RU" sz="2800" b="1" dirty="0"/>
          </a:p>
          <a:p>
            <a:r>
              <a:rPr lang="ru-RU" sz="2800" b="1" dirty="0" smtClean="0"/>
              <a:t>с </a:t>
            </a:r>
            <a:r>
              <a:rPr lang="ru-RU" sz="2800" b="1" dirty="0"/>
              <a:t>утреннего </a:t>
            </a:r>
            <a:r>
              <a:rPr lang="ru-RU" sz="2800" b="1" dirty="0" smtClean="0"/>
              <a:t>кофе </a:t>
            </a:r>
            <a:endParaRPr lang="ru-RU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"/>
          <a:stretch/>
        </p:blipFill>
        <p:spPr bwMode="auto">
          <a:xfrm>
            <a:off x="251520" y="1988840"/>
            <a:ext cx="5544616" cy="402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27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12160" y="273050"/>
            <a:ext cx="2880320" cy="2579886"/>
          </a:xfrm>
        </p:spPr>
        <p:txBody>
          <a:bodyPr>
            <a:normAutofit/>
          </a:bodyPr>
          <a:lstStyle/>
          <a:p>
            <a:r>
              <a:rPr lang="ru-RU" sz="2800" dirty="0"/>
              <a:t>наши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лучшие друзья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273050"/>
            <a:ext cx="4392488" cy="5853113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Солнце, воздух и вода </a:t>
            </a:r>
            <a:r>
              <a:rPr lang="ru-RU" b="1" dirty="0" smtClean="0"/>
              <a:t>-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012160" y="2636912"/>
            <a:ext cx="2952328" cy="3489251"/>
          </a:xfrm>
        </p:spPr>
        <p:txBody>
          <a:bodyPr>
            <a:normAutofit/>
          </a:bodyPr>
          <a:lstStyle/>
          <a:p>
            <a:endParaRPr lang="ru-RU" sz="2800" b="1" dirty="0" smtClean="0"/>
          </a:p>
          <a:p>
            <a:r>
              <a:rPr lang="ru-RU" sz="2800" b="1" dirty="0"/>
              <a:t>н</a:t>
            </a:r>
            <a:r>
              <a:rPr lang="ru-RU" sz="2800" b="1" dirty="0" smtClean="0"/>
              <a:t>аше здоровье</a:t>
            </a:r>
          </a:p>
          <a:p>
            <a:endParaRPr lang="ru-RU" sz="2800" b="1" dirty="0"/>
          </a:p>
          <a:p>
            <a:endParaRPr lang="ru-RU" sz="2800" b="1" dirty="0" smtClean="0"/>
          </a:p>
          <a:p>
            <a:r>
              <a:rPr lang="ru-RU" sz="2800" b="1" dirty="0"/>
              <a:t>н</a:t>
            </a:r>
            <a:r>
              <a:rPr lang="ru-RU" sz="2800" b="1" dirty="0" smtClean="0"/>
              <a:t>аша сила</a:t>
            </a:r>
            <a:endParaRPr lang="ru-RU" sz="28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1"/>
            <a:ext cx="5284407" cy="352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3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12160" y="273050"/>
            <a:ext cx="2880320" cy="236386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100" dirty="0" smtClean="0"/>
              <a:t>долго </a:t>
            </a:r>
            <a:r>
              <a:rPr lang="ru-RU" sz="3100" dirty="0"/>
              <a:t>жить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273050"/>
            <a:ext cx="4392488" cy="5853113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Пешком ходить </a:t>
            </a:r>
            <a:r>
              <a:rPr lang="ru-RU" b="1" dirty="0" smtClean="0"/>
              <a:t>-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012160" y="3284984"/>
            <a:ext cx="2952328" cy="2841179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себя </a:t>
            </a:r>
            <a:r>
              <a:rPr lang="ru-RU" sz="2800" b="1" dirty="0"/>
              <a:t>не </a:t>
            </a:r>
            <a:r>
              <a:rPr lang="ru-RU" sz="2800" b="1" dirty="0" smtClean="0"/>
              <a:t>уважать</a:t>
            </a:r>
          </a:p>
          <a:p>
            <a:endParaRPr lang="ru-RU" sz="2800" b="1" dirty="0"/>
          </a:p>
          <a:p>
            <a:endParaRPr lang="ru-RU" sz="2800" b="1" dirty="0" smtClean="0"/>
          </a:p>
          <a:p>
            <a:endParaRPr lang="ru-RU" sz="2800" b="1" dirty="0"/>
          </a:p>
          <a:p>
            <a:r>
              <a:rPr lang="ru-RU" sz="2800" b="1" dirty="0" smtClean="0"/>
              <a:t>ноги исходить</a:t>
            </a:r>
            <a:endParaRPr lang="ru-RU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r="8334"/>
          <a:stretch/>
        </p:blipFill>
        <p:spPr bwMode="auto">
          <a:xfrm>
            <a:off x="323528" y="1268760"/>
            <a:ext cx="5328592" cy="49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3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12160" y="273050"/>
            <a:ext cx="2880320" cy="3371974"/>
          </a:xfrm>
        </p:spPr>
        <p:txBody>
          <a:bodyPr>
            <a:normAutofit/>
          </a:bodyPr>
          <a:lstStyle/>
          <a:p>
            <a:r>
              <a:rPr lang="ru-RU" sz="2800" dirty="0"/>
              <a:t>получи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медали</a:t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 </a:t>
            </a:r>
            <a:r>
              <a:rPr lang="ru-RU" sz="2800" dirty="0"/>
              <a:t>получи автомобиль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273050"/>
            <a:ext cx="4392488" cy="5853113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Отдай время спорту, а </a:t>
            </a:r>
            <a:r>
              <a:rPr lang="ru-RU" b="1" dirty="0" smtClean="0"/>
              <a:t>взамен…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012160" y="4437112"/>
            <a:ext cx="2952328" cy="1689051"/>
          </a:xfrm>
        </p:spPr>
        <p:txBody>
          <a:bodyPr>
            <a:normAutofit/>
          </a:bodyPr>
          <a:lstStyle/>
          <a:p>
            <a:endParaRPr lang="ru-RU" sz="2800" b="1" dirty="0" smtClean="0"/>
          </a:p>
          <a:p>
            <a:r>
              <a:rPr lang="ru-RU" sz="2800" b="1" dirty="0"/>
              <a:t>получи </a:t>
            </a:r>
            <a:endParaRPr lang="ru-RU" sz="2800" b="1" dirty="0" smtClean="0"/>
          </a:p>
          <a:p>
            <a:r>
              <a:rPr lang="ru-RU" sz="2800" b="1" dirty="0" smtClean="0"/>
              <a:t>здоровье</a:t>
            </a:r>
            <a:endParaRPr lang="ru-RU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r="12150"/>
          <a:stretch/>
        </p:blipFill>
        <p:spPr bwMode="auto">
          <a:xfrm>
            <a:off x="107504" y="1484784"/>
            <a:ext cx="580059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3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12160" y="273050"/>
            <a:ext cx="2880320" cy="1355750"/>
          </a:xfrm>
        </p:spPr>
        <p:txBody>
          <a:bodyPr>
            <a:normAutofit/>
          </a:bodyPr>
          <a:lstStyle/>
          <a:p>
            <a:r>
              <a:rPr lang="ru-RU" sz="2800" dirty="0"/>
              <a:t>разгоняй движеньем </a:t>
            </a:r>
            <a:r>
              <a:rPr lang="ru-RU" sz="2800" dirty="0" smtClean="0"/>
              <a:t>лень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273050"/>
            <a:ext cx="4392488" cy="5853113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Начинай с зарядки день </a:t>
            </a:r>
            <a:r>
              <a:rPr lang="ru-RU" b="1" dirty="0" smtClean="0"/>
              <a:t>-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012160" y="2204864"/>
            <a:ext cx="2952328" cy="4392488"/>
          </a:xfrm>
        </p:spPr>
        <p:txBody>
          <a:bodyPr>
            <a:normAutofit fontScale="92500" lnSpcReduction="20000"/>
          </a:bodyPr>
          <a:lstStyle/>
          <a:p>
            <a:endParaRPr lang="ru-RU" sz="2800" b="1" dirty="0" smtClean="0"/>
          </a:p>
          <a:p>
            <a:r>
              <a:rPr lang="ru-RU" sz="3000" b="1" dirty="0" smtClean="0"/>
              <a:t>разгоняй движеньем</a:t>
            </a:r>
          </a:p>
          <a:p>
            <a:r>
              <a:rPr lang="ru-RU" sz="3000" b="1" dirty="0" smtClean="0"/>
              <a:t> пыль</a:t>
            </a:r>
          </a:p>
          <a:p>
            <a:endParaRPr lang="ru-RU" sz="3000" b="1" dirty="0" smtClean="0"/>
          </a:p>
          <a:p>
            <a:endParaRPr lang="ru-RU" sz="3000" b="1" dirty="0"/>
          </a:p>
          <a:p>
            <a:endParaRPr lang="ru-RU" sz="3000" b="1" dirty="0"/>
          </a:p>
          <a:p>
            <a:r>
              <a:rPr lang="ru-RU" sz="3000" b="1" dirty="0" smtClean="0"/>
              <a:t> </a:t>
            </a:r>
            <a:r>
              <a:rPr lang="ru-RU" sz="3000" b="1" dirty="0"/>
              <a:t>разгоняй движеньем </a:t>
            </a:r>
            <a:r>
              <a:rPr lang="ru-RU" sz="3000" b="1" dirty="0" smtClean="0"/>
              <a:t>всех </a:t>
            </a:r>
            <a:r>
              <a:rPr lang="ru-RU" sz="3000" b="1" dirty="0"/>
              <a:t/>
            </a:r>
            <a:br>
              <a:rPr lang="ru-RU" sz="3000" b="1" dirty="0"/>
            </a:br>
            <a:endParaRPr lang="ru-RU" sz="3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3" r="9608"/>
          <a:stretch/>
        </p:blipFill>
        <p:spPr bwMode="auto">
          <a:xfrm>
            <a:off x="251520" y="1700808"/>
            <a:ext cx="5403870" cy="414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3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468052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sz="7200" dirty="0" smtClean="0">
                <a:solidFill>
                  <a:srgbClr val="0070C0"/>
                </a:solidFill>
              </a:rPr>
              <a:t>СПОРТИВНЫЕ</a:t>
            </a:r>
            <a:r>
              <a:rPr lang="ru-RU" sz="7200" dirty="0" smtClean="0">
                <a:solidFill>
                  <a:srgbClr val="0070C0"/>
                </a:solidFill>
              </a:rPr>
              <a:t/>
            </a:r>
            <a:br>
              <a:rPr lang="ru-RU" sz="7200" dirty="0" smtClean="0">
                <a:solidFill>
                  <a:srgbClr val="0070C0"/>
                </a:solidFill>
              </a:rPr>
            </a:br>
            <a:r>
              <a:rPr lang="ru-RU" sz="7200" dirty="0" smtClean="0">
                <a:solidFill>
                  <a:srgbClr val="0070C0"/>
                </a:solidFill>
              </a:rPr>
              <a:t>ЗАГАДКИ</a:t>
            </a:r>
            <a:endParaRPr lang="ru-RU" sz="7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1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138</Words>
  <Application>Microsoft Office PowerPoint</Application>
  <PresentationFormat>Экран (4:3)</PresentationFormat>
  <Paragraphs>79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Comic Sans MS</vt:lpstr>
      <vt:lpstr>Тема Office</vt:lpstr>
      <vt:lpstr>Воспитательное мероприятие  «СПОРТИВНЫЕ РЕБЯТА!»</vt:lpstr>
      <vt:lpstr>СПОРТИВНЫЕ ПОСЛОВИЦЫ  </vt:lpstr>
      <vt:lpstr>баран   козёл</vt:lpstr>
      <vt:lpstr>  с утренней зарядки   </vt:lpstr>
      <vt:lpstr>наши  лучшие друзья  </vt:lpstr>
      <vt:lpstr>     долго жить  </vt:lpstr>
      <vt:lpstr>получи  медали     получи автомобиль</vt:lpstr>
      <vt:lpstr>разгоняй движеньем лень</vt:lpstr>
      <vt:lpstr>СПОРТИВНЫЕ ЗАГАДКИ</vt:lpstr>
      <vt:lpstr>спортзал</vt:lpstr>
      <vt:lpstr>Сухин Игорь   Руль держи! Крути педали! Поезжай в любые дали! Лучшее для детства Транспортное средство!</vt:lpstr>
      <vt:lpstr>Завальнюк Леонид  Бегемоту дали бутсы И велели в них обуться. - Мы в футбольную команду Бегемот, тебя берём. Быстро бегать ты не будешь, Значит будешь ...</vt:lpstr>
      <vt:lpstr>Давитьянц Жанна   Гол забивает  Только где?  Нет, не на поле,  А в воде. </vt:lpstr>
      <vt:lpstr>Давитьянц Жанна   У тебя в руке - ракетка, У меня в руке - ракетка. Между нами - стол и сетка. </vt:lpstr>
      <vt:lpstr>Давитьянц Жанна  Захочешь есть, Найдёшь на грядке.  Стрелять захочешь, Выигрыш - в десятке.  </vt:lpstr>
      <vt:lpstr>Иванова Наталья   От осинки, до берёзки, Вдоль сугробов, там и тут, Параллельные полоски За спортсменами бегут. </vt:lpstr>
      <vt:lpstr>Салтыкова Людмила  Ловко скачет - прыгает без ног. Кувыркаясь, убегает наутёк, Без хвоста и крыльев он летит - У детей и взрослых знаменит.  </vt:lpstr>
      <vt:lpstr>Толчин Василий  Нос друзья мои задрали И с горы меня помчали.  </vt:lpstr>
      <vt:lpstr>Шварц Марк  Вопрос нелёгкий у меня. Как это называют, Когда спортсмены на санях По жёлобу съезжают? </vt:lpstr>
      <vt:lpstr>Адарич Евгений  Если их не укротишь, На ногах не устоишь. А сумеешь обуздать, То и ветру не догнать!  </vt:lpstr>
      <vt:lpstr>Ланцетти Валентина  Два колеса - моё такси. Прокатит, только попроси. </vt:lpstr>
      <vt:lpstr>Полякова Ольга  Друзья у меня интересные есть. Они не дают ни прилечь, ни присесть. Я плыл, я бежал, я педали крутил, Но странно: из дома я не выходил. </vt:lpstr>
      <vt:lpstr>Мяч над сеткой - ... </vt:lpstr>
      <vt:lpstr>Мяч в корзине - ... </vt:lpstr>
      <vt:lpstr>Мяч в воротах - это гол... </vt:lpstr>
      <vt:lpstr>  МОЛОДЦЫ!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СПОРТИВНЫЕ РЕБЯТА!</dc:title>
  <dc:creator>admin</dc:creator>
  <cp:lastModifiedBy>Наташа</cp:lastModifiedBy>
  <cp:revision>24</cp:revision>
  <dcterms:created xsi:type="dcterms:W3CDTF">2021-09-11T11:39:15Z</dcterms:created>
  <dcterms:modified xsi:type="dcterms:W3CDTF">2021-10-21T18:15:33Z</dcterms:modified>
</cp:coreProperties>
</file>