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4761192" y="2127090"/>
            <a:ext cx="3666489" cy="21133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«Живая классика»</a:t>
            </a:r>
            <a:endParaRPr lang="ru-RU" sz="5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732859" y="1953160"/>
            <a:ext cx="3454036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Конкурс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solidFill>
                  <a:srgbClr val="C00000"/>
                </a:solidFill>
                <a:ea typeface="+mj-ea"/>
                <a:cs typeface="+mj-cs"/>
              </a:rPr>
              <a:t>чтецов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Иван Андреевич Крылов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311561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1988840"/>
            <a:ext cx="37444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   </a:t>
            </a:r>
            <a:r>
              <a:rPr lang="ru-RU" sz="4400" b="1" dirty="0" smtClean="0">
                <a:solidFill>
                  <a:srgbClr val="00B050"/>
                </a:solidFill>
              </a:rPr>
              <a:t>1769 – 1844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    поэт,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баснописец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Иван Андреевич Крылов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басня «Щука и кот»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715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Михаил Михайлович Зощенко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02433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99993" y="1700808"/>
            <a:ext cx="3672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  </a:t>
            </a:r>
            <a:r>
              <a:rPr lang="ru-RU" sz="4400" b="1" dirty="0" smtClean="0">
                <a:solidFill>
                  <a:srgbClr val="00B050"/>
                </a:solidFill>
              </a:rPr>
              <a:t>1894 – 1958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писатель, 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 сатирик, 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переводчик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Михаил Михайлович Зощенко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рассказ «Бабушкин подарок»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Виктор Юзефович Драгунский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28803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9992" y="2204864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</a:rPr>
              <a:t>1913 - 1972 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писатель-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прозаик.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Виктор Юзефович Драгунский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рассказ «Друг детства»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5365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5718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7032"/>
            <a:ext cx="35814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«Друг детства»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3619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3533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Евгений Иванович Носов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772816"/>
            <a:ext cx="3024336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11960" y="2204864"/>
            <a:ext cx="3240360" cy="219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</a:rPr>
              <a:t>1908 - 1976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писатель, 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драматург.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Евгений Иванович Носов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повесть «Тридцать зёрен»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Виктор Юзефович Драгунский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рассказ «Всё тайное становится явным»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857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2857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05064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+mn-lt"/>
              </a:rPr>
              <a:t>Русские писатели - классики</a:t>
            </a:r>
            <a:endParaRPr lang="ru-RU" sz="5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9766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Стихи о войне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96752"/>
            <a:ext cx="52387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3123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Валентин Кадетов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«Да что я знаю о войне…»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3843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3810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Михаил Юрьевич Лермонтов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28803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3968" y="1988840"/>
            <a:ext cx="4248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    </a:t>
            </a:r>
            <a:r>
              <a:rPr lang="ru-RU" sz="4400" b="1" dirty="0" smtClean="0">
                <a:solidFill>
                  <a:srgbClr val="00B050"/>
                </a:solidFill>
              </a:rPr>
              <a:t>1814 – 1841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поэт, прозаик,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 драматург,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  художник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Михаил Юрьевич Лермонтов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«Над морем красавица дева сидит…»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417646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Эдуард Аркадьевич Асадов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808312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2060848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  </a:t>
            </a:r>
            <a:r>
              <a:rPr lang="ru-RU" sz="4400" b="1" dirty="0" smtClean="0">
                <a:solidFill>
                  <a:srgbClr val="00B050"/>
                </a:solidFill>
              </a:rPr>
              <a:t>1923 – 2004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   поэт,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прозаик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Эдуард Аркадьевич Асадов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«Всегда в бою»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13" y="1556791"/>
            <a:ext cx="3686175" cy="46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Эдуард Аркадьевич Асадов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«Дорожите счастьем, дорожите…»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4482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88840"/>
            <a:ext cx="34563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4320480"/>
          </a:xfrm>
        </p:spPr>
        <p:txBody>
          <a:bodyPr>
            <a:noAutofit/>
          </a:bodyPr>
          <a:lstStyle/>
          <a:p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9127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16632"/>
            <a:ext cx="7488832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Дмитрий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Наркисович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Мамин - Сибиряк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2895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5975" y="2132856"/>
            <a:ext cx="38884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</a:t>
            </a:r>
            <a:r>
              <a:rPr lang="ru-RU" sz="4400" b="1" dirty="0" smtClean="0">
                <a:solidFill>
                  <a:srgbClr val="00B050"/>
                </a:solidFill>
              </a:rPr>
              <a:t>1852 – 1912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прозаик,   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драматург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Д. Н. Мамин – Сибиряк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«Сказка про храброго зайца»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00808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00808"/>
            <a:ext cx="18722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00808"/>
            <a:ext cx="2016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437112"/>
            <a:ext cx="30963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Андрей Платонович Платонов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28803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0" y="2132856"/>
            <a:ext cx="3888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    1899–1951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 прозаик,   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драматург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Андрей Платонович Платонов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Сказка – быль «Неизвестный цветок»</a:t>
            </a:r>
            <a:endParaRPr lang="ru-RU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22322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Агния Львовна </a:t>
            </a:r>
            <a:r>
              <a:rPr lang="ru-RU" sz="4800" b="1" dirty="0" err="1" smtClean="0">
                <a:solidFill>
                  <a:srgbClr val="C00000"/>
                </a:solidFill>
              </a:rPr>
              <a:t>Барто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9523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1556792"/>
            <a:ext cx="4752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     </a:t>
            </a:r>
            <a:r>
              <a:rPr lang="ru-RU" sz="4400" b="1" dirty="0" smtClean="0">
                <a:solidFill>
                  <a:srgbClr val="00B050"/>
                </a:solidFill>
              </a:rPr>
              <a:t>1906 – 1981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   поэтесса,  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писательница,  </a:t>
            </a:r>
          </a:p>
          <a:p>
            <a:r>
              <a:rPr lang="ru-RU" sz="4400" b="1" dirty="0" err="1" smtClean="0">
                <a:solidFill>
                  <a:srgbClr val="00B050"/>
                </a:solidFill>
              </a:rPr>
              <a:t>киносценаристка</a:t>
            </a:r>
            <a:r>
              <a:rPr lang="ru-RU" sz="4400" b="1" dirty="0" smtClean="0">
                <a:solidFill>
                  <a:srgbClr val="00B050"/>
                </a:solidFill>
              </a:rPr>
              <a:t>, 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</a:t>
            </a:r>
            <a:r>
              <a:rPr lang="ru-RU" sz="4400" b="1" dirty="0" err="1" smtClean="0">
                <a:solidFill>
                  <a:srgbClr val="00B050"/>
                </a:solidFill>
              </a:rPr>
              <a:t>радиоведущая</a:t>
            </a:r>
            <a:r>
              <a:rPr lang="ru-RU" sz="4400" dirty="0" smtClean="0">
                <a:solidFill>
                  <a:srgbClr val="00B050"/>
                </a:solidFill>
              </a:rPr>
              <a:t>.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Агния Львовна </a:t>
            </a:r>
            <a:r>
              <a:rPr lang="ru-RU" b="1" dirty="0" err="1" smtClean="0">
                <a:solidFill>
                  <a:srgbClr val="C00000"/>
                </a:solidFill>
              </a:rPr>
              <a:t>Барто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«Мы с Тамарой ходим парой»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30243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12777"/>
            <a:ext cx="2377058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Агния Львовна </a:t>
            </a:r>
            <a:r>
              <a:rPr lang="ru-RU" b="1" dirty="0" err="1" smtClean="0">
                <a:solidFill>
                  <a:srgbClr val="C00000"/>
                </a:solidFill>
              </a:rPr>
              <a:t>Барто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«Серёжа учит уроки»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182</Words>
  <Application>Microsoft Office PowerPoint</Application>
  <PresentationFormat>Экран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Русские писатели - классики</vt:lpstr>
      <vt:lpstr>Слайд 3</vt:lpstr>
      <vt:lpstr>Д. Н. Мамин – Сибиряк «Сказка про храброго зайца»</vt:lpstr>
      <vt:lpstr>Андрей Платонович Платонов</vt:lpstr>
      <vt:lpstr>Андрей Платонович Платонов Сказка – быль «Неизвестный цветок»</vt:lpstr>
      <vt:lpstr>Агния Львовна Барто</vt:lpstr>
      <vt:lpstr>Агния Львовна Барто «Мы с Тамарой ходим парой»</vt:lpstr>
      <vt:lpstr>Агния Львовна Барто «Серёжа учит уроки»</vt:lpstr>
      <vt:lpstr>Иван Андреевич Крылов</vt:lpstr>
      <vt:lpstr>Иван Андреевич Крылов басня «Щука и кот»</vt:lpstr>
      <vt:lpstr>Михаил Михайлович Зощенко</vt:lpstr>
      <vt:lpstr>Михаил Михайлович Зощенко рассказ «Бабушкин подарок»</vt:lpstr>
      <vt:lpstr>Виктор Юзефович Драгунский</vt:lpstr>
      <vt:lpstr>Виктор Юзефович Драгунский рассказ «Друг детства»</vt:lpstr>
      <vt:lpstr>«Друг детства»</vt:lpstr>
      <vt:lpstr>Евгений Иванович Носов</vt:lpstr>
      <vt:lpstr>Евгений Иванович Носов повесть «Тридцать зёрен»</vt:lpstr>
      <vt:lpstr>Виктор Юзефович Драгунский рассказ «Всё тайное становится явным»</vt:lpstr>
      <vt:lpstr>Стихи о войне</vt:lpstr>
      <vt:lpstr>Валентин Кадетов «Да что я знаю о войне…»</vt:lpstr>
      <vt:lpstr>Михаил Юрьевич Лермонтов</vt:lpstr>
      <vt:lpstr>Михаил Юрьевич Лермонтов «Над морем красавица дева сидит…»</vt:lpstr>
      <vt:lpstr>Эдуард Аркадьевич Асадов</vt:lpstr>
      <vt:lpstr>Эдуард Аркадьевич Асадов «Всегда в бою»</vt:lpstr>
      <vt:lpstr>Эдуард Аркадьевич Асадов «Дорожите счастьем, дорожите…»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Роман</cp:lastModifiedBy>
  <cp:revision>35</cp:revision>
  <dcterms:created xsi:type="dcterms:W3CDTF">2013-07-29T17:42:42Z</dcterms:created>
  <dcterms:modified xsi:type="dcterms:W3CDTF">2015-03-15T16:27:20Z</dcterms:modified>
</cp:coreProperties>
</file>