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3"/>
  </p:notesMasterIdLst>
  <p:sldIdLst>
    <p:sldId id="317" r:id="rId2"/>
    <p:sldId id="289" r:id="rId3"/>
    <p:sldId id="290" r:id="rId4"/>
    <p:sldId id="292" r:id="rId5"/>
    <p:sldId id="310" r:id="rId6"/>
    <p:sldId id="311" r:id="rId7"/>
    <p:sldId id="312" r:id="rId8"/>
    <p:sldId id="318" r:id="rId9"/>
    <p:sldId id="319" r:id="rId10"/>
    <p:sldId id="302" r:id="rId11"/>
    <p:sldId id="30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390C4-F29C-4B40-B959-805910F77716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98A1D-6C48-44F9-9DDD-2674860C1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02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1AA184B-0BAD-4583-86F0-2CCF0CA528D8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8997-F40E-4FF0-99E8-AE261592057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F744-E52B-41F4-824D-523B6DE9654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AEB9-E260-4F5D-AFA8-B1D3B904776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4B4A-9563-48D0-91DB-65D61CB9A4B1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59C8-F542-4E62-B5A1-5DABADC7FBA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F502-8313-48FC-8942-6CD16AF965C7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4345-8433-4A28-9BF8-83FB95450068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8172-B88C-427D-B199-142D8438A501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DE6F569-0FC2-41C2-989E-9C622E6886D1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F6CD04A-81BD-4188-9AB8-F15BC37F5D9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785" y="696196"/>
            <a:ext cx="2334457" cy="30868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059" y="654576"/>
            <a:ext cx="2682230" cy="3158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2612" r="1" b="17728"/>
          <a:stretch/>
        </p:blipFill>
        <p:spPr>
          <a:xfrm>
            <a:off x="899592" y="3786203"/>
            <a:ext cx="3357969" cy="2400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697148"/>
            <a:ext cx="2466646" cy="3073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013" y="3813133"/>
            <a:ext cx="3726297" cy="24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6974580" cy="562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6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21188" cy="47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0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6182"/>
            <a:ext cx="3833990" cy="255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5" y="3326886"/>
            <a:ext cx="3888431" cy="25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29" y="657348"/>
            <a:ext cx="3714371" cy="2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26886"/>
            <a:ext cx="3600401" cy="27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9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73" y="990600"/>
            <a:ext cx="3233952" cy="21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45654"/>
            <a:ext cx="3021785" cy="219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573016"/>
            <a:ext cx="3207320" cy="200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01008"/>
            <a:ext cx="3486255" cy="234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" y="803840"/>
            <a:ext cx="42862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837925"/>
            <a:ext cx="2939051" cy="22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16" y="3717032"/>
            <a:ext cx="3600400" cy="18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01" y="3562010"/>
            <a:ext cx="3575678" cy="214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9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3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47725"/>
            <a:ext cx="66675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1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8888"/>
            <a:ext cx="4680520" cy="549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8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124745"/>
            <a:ext cx="523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inherit"/>
              </a:rPr>
              <a:t>Что </a:t>
            </a:r>
            <a:r>
              <a:rPr lang="ru-RU" b="1" dirty="0" smtClean="0">
                <a:solidFill>
                  <a:srgbClr val="000000"/>
                </a:solidFill>
                <a:latin typeface="inherit"/>
              </a:rPr>
              <a:t>лучше: </a:t>
            </a:r>
            <a:r>
              <a:rPr lang="ru-RU" b="1" dirty="0">
                <a:solidFill>
                  <a:srgbClr val="000000"/>
                </a:solidFill>
                <a:latin typeface="inherit"/>
              </a:rPr>
              <a:t>читать книги </a:t>
            </a:r>
            <a:r>
              <a:rPr lang="ru-RU" b="1" dirty="0" smtClean="0">
                <a:solidFill>
                  <a:srgbClr val="000000"/>
                </a:solidFill>
                <a:latin typeface="inherit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inherit"/>
              </a:rPr>
              <a:t>или смотреть </a:t>
            </a:r>
            <a:r>
              <a:rPr lang="ru-RU" b="1" dirty="0">
                <a:solidFill>
                  <a:srgbClr val="000000"/>
                </a:solidFill>
                <a:latin typeface="inherit"/>
              </a:rPr>
              <a:t>фильмы?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262" y="2132856"/>
            <a:ext cx="5386362" cy="31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836712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Фильмы, в отличие от текстов, практически не требуют ассоциативно-образного мышления.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2564904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Книги, в отличие от фильмов, аккумулируют не образы, а смыслы.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</a:rPr>
              <a:t>Книги — это диалоги, фильмы — это монологи.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122645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Чтение художественной литературы поможет избежать цифрового слабоумия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512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43</Words>
  <Application>Microsoft Office PowerPoint</Application>
  <PresentationFormat>Экран (4:3)</PresentationFormat>
  <Paragraphs>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Brush Script MT</vt:lpstr>
      <vt:lpstr>Calibri</vt:lpstr>
      <vt:lpstr>Constantia</vt:lpstr>
      <vt:lpstr>Franklin Gothic Book</vt:lpstr>
      <vt:lpstr>inherit</vt:lpstr>
      <vt:lpstr>Rage Italic</vt:lpstr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аллюзивных включений</dc:title>
  <dc:creator>Триша</dc:creator>
  <cp:lastModifiedBy>Оля</cp:lastModifiedBy>
  <cp:revision>88</cp:revision>
  <dcterms:created xsi:type="dcterms:W3CDTF">2014-11-15T00:22:34Z</dcterms:created>
  <dcterms:modified xsi:type="dcterms:W3CDTF">2018-09-02T10:15:11Z</dcterms:modified>
</cp:coreProperties>
</file>