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ШУМ  и ВИБРАЦИЯ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 городской  среде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Дисциплина «Экология»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роста населения в мире</a:t>
            </a:r>
            <a:endParaRPr lang="ru-RU" dirty="0"/>
          </a:p>
        </p:txBody>
      </p:sp>
      <p:pic>
        <p:nvPicPr>
          <p:cNvPr id="4" name="Содержимое 3" descr="099_karta_rosta.e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8001056" cy="4000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Животные, вымершие к ХХ в.</a:t>
            </a:r>
            <a:endParaRPr lang="ru-RU" dirty="0"/>
          </a:p>
        </p:txBody>
      </p:sp>
      <p:pic>
        <p:nvPicPr>
          <p:cNvPr id="4" name="Содержимое 3" descr="autogen_960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424" y="1285860"/>
            <a:ext cx="5418228" cy="380109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и виды загрязнения биосферы</a:t>
            </a:r>
            <a:endParaRPr lang="ru-RU" dirty="0"/>
          </a:p>
        </p:txBody>
      </p:sp>
      <p:pic>
        <p:nvPicPr>
          <p:cNvPr id="4" name="Содержимое 3" descr="r113.e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424" y="1428736"/>
            <a:ext cx="5132476" cy="4500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больших городах всё актуальнее становится проблема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шумового загрязнения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антропогенного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автомобильный (80 % общего шума).,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рельсовый и воздушный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промышленные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бытовое оборудование.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Официальные данные свидетельствуют, что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России примерно 35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человек (30 % городского населения)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подвержены воздействию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транспортного шума, превышающего нормативы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Такая же картина наблюдается в развитых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странах Европы, Азии и Африки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Опасность шумового загрязнения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заключается в том, что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мозг человека вынужден постоянно выделять значимые сигналы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(например, слова) из шумового фона, что требует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напряжения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857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энергии звуковых колебаний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(громкость звука) измеряется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децибелах (дБ).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3857652" cy="49859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Шёпот человека оценивается приблизительно в 15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дБ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Разговор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 людей ведётся на уровне 60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дБ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Шум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выше 100 дБ практически невыносим для человека. Звук выше 140 дБ опасен для человеческого уха и может привести к повреждению барабанной перепонки.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Шум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200 дБ может довольно быстро убить человека или вызвать у него серьёзные расстройства здоровья, в частности кровообращения.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1000109"/>
            <a:ext cx="4429156" cy="56323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Шелест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падающих с дерева листьев — в 10 дБ. 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интенсивного дорожного движения достигает 90 дБ.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Шум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издаваемый рок-музыкантами во время концерта, составляет около 110 дБ и может вызвать у многих людей болевые ощущения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Длительные сильные звуковые воздействия приводят к неминуемому снижению остроты слуха. Особенно опасны периодические усиления громкости звука. Недаром рабочих-клепальщиков, работающих пневматическими молотками, называли «глухарями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ВИБРАЦИЯ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 б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сложный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колебательный процесс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широким диапазоном частот.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загрязнение среды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Измеряется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децибелах (дБ)</a:t>
            </a:r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Нарушения в организме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нервной системы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анализаторов: вестибулярного, зрительного, тактильного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изменение обмена веществ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спазм сосудов кистей рук , отложение солей в суставах пальцев, снижение кожной чувствительности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Вибрационная болезнь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заболевание, сопровождающееся изменением сосудов конечностей, нервно-мышечной системы, суставов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костей.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71480"/>
            <a:ext cx="3643338" cy="1847850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071810"/>
            <a:ext cx="2143125" cy="2143125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3143248"/>
            <a:ext cx="291465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195</Words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ШУМ  и ВИБРАЦИЯ   в  городской  среде</vt:lpstr>
      <vt:lpstr>Скорость роста населения в мире</vt:lpstr>
      <vt:lpstr>Животные, вымершие к ХХ в.</vt:lpstr>
      <vt:lpstr>Источники и виды загрязнения биосферы</vt:lpstr>
      <vt:lpstr>Слайд 5</vt:lpstr>
      <vt:lpstr>Слайд 6</vt:lpstr>
      <vt:lpstr>ВИБРАЦИЯ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6</cp:revision>
  <dcterms:created xsi:type="dcterms:W3CDTF">2017-11-28T13:58:22Z</dcterms:created>
  <dcterms:modified xsi:type="dcterms:W3CDTF">2017-11-30T15:40:03Z</dcterms:modified>
</cp:coreProperties>
</file>