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95F59E-9A7C-47B4-BAE4-89421340F106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77371B1-C533-4537-BCD6-BB7119A2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5F59E-9A7C-47B4-BAE4-89421340F106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371B1-C533-4537-BCD6-BB7119A2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B95F59E-9A7C-47B4-BAE4-89421340F106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7371B1-C533-4537-BCD6-BB7119A2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5F59E-9A7C-47B4-BAE4-89421340F106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371B1-C533-4537-BCD6-BB7119A2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95F59E-9A7C-47B4-BAE4-89421340F106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77371B1-C533-4537-BCD6-BB7119A2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5F59E-9A7C-47B4-BAE4-89421340F106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371B1-C533-4537-BCD6-BB7119A2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5F59E-9A7C-47B4-BAE4-89421340F106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371B1-C533-4537-BCD6-BB7119A2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5F59E-9A7C-47B4-BAE4-89421340F106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371B1-C533-4537-BCD6-BB7119A2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95F59E-9A7C-47B4-BAE4-89421340F106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371B1-C533-4537-BCD6-BB7119A2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5F59E-9A7C-47B4-BAE4-89421340F106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371B1-C533-4537-BCD6-BB7119A2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5F59E-9A7C-47B4-BAE4-89421340F106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371B1-C533-4537-BCD6-BB7119A218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B95F59E-9A7C-47B4-BAE4-89421340F106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77371B1-C533-4537-BCD6-BB7119A2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043672" cy="2868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Влияние музыки на развитие ребенка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539864"/>
            <a:ext cx="8208912" cy="11012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Подготовила: </a:t>
            </a:r>
            <a:r>
              <a:rPr lang="ru-RU" dirty="0" smtClean="0">
                <a:solidFill>
                  <a:srgbClr val="002060"/>
                </a:solidFill>
              </a:rPr>
              <a:t>Белогурова Валентина Владимировна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Учитель музыки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7" name="Picture 3" descr="C:\Users\ПК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72074"/>
            <a:ext cx="9144000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ПК\Desktop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142984"/>
            <a:ext cx="7239000" cy="642942"/>
          </a:xfrm>
        </p:spPr>
        <p:txBody>
          <a:bodyPr>
            <a:noAutofit/>
          </a:bodyPr>
          <a:lstStyle/>
          <a:p>
            <a:pPr algn="ctr"/>
            <a:r>
              <a:rPr lang="ru-RU" sz="4400" b="1" i="1" u="sng" dirty="0" smtClean="0">
                <a:solidFill>
                  <a:srgbClr val="C00000"/>
                </a:solidFill>
              </a:rPr>
              <a:t>Музыка и математика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3200" dirty="0" smtClean="0">
                <a:solidFill>
                  <a:schemeClr val="bg1"/>
                </a:solidFill>
              </a:rPr>
              <a:t>Если ваш ребенок несколько лет прилежно занимался музыкой, а в восьмом или девятом классе вдруг начал проявлять блестящие способности к математике – не удивляйтесь: это – благодаря музыке. Именно музыка позволяет развиться пространственному представлению и образному мышлению человека.</a:t>
            </a:r>
          </a:p>
          <a:p>
            <a:pPr algn="ctr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b="1" i="1" u="sng" dirty="0" smtClean="0">
                <a:solidFill>
                  <a:srgbClr val="C00000"/>
                </a:solidFill>
              </a:rPr>
              <a:t>Музыка и поэзия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357298"/>
            <a:ext cx="5500726" cy="50984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bg1"/>
                </a:solidFill>
              </a:rPr>
              <a:t>Музыка же становится причиной того, что мальчик или девочка годам к 15 начинает писать удивительно глубокие и тонкие стихи. Вспомните, как учительница музыки приговаривала: «В этом месте пой (или играй) потише, здесь композитор тоскует и печалится, а вот тут – его захлестывает радость, сильнее, громче!» Все это способствует развитию в ребенке умения тонко чувствовать, ощущать эмоции как свои, так и другого человека.</a:t>
            </a:r>
          </a:p>
          <a:p>
            <a:endParaRPr lang="ru-RU" dirty="0"/>
          </a:p>
        </p:txBody>
      </p:sp>
      <p:pic>
        <p:nvPicPr>
          <p:cNvPr id="10242" name="Picture 2" descr="C:\Users\ПК\Desktop\загруженно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16832"/>
            <a:ext cx="2987824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ПК\Desktop\1303146204_azbogived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u="sng" dirty="0" smtClean="0">
                <a:solidFill>
                  <a:srgbClr val="C00000"/>
                </a:solidFill>
              </a:rPr>
              <a:t>Музыка и правописание</a:t>
            </a:r>
            <a:r>
              <a:rPr lang="ru-RU" sz="4000" i="1" u="sng" dirty="0" smtClean="0">
                <a:solidFill>
                  <a:srgbClr val="C00000"/>
                </a:solidFill>
              </a:rPr>
              <a:t/>
            </a:r>
            <a:br>
              <a:rPr lang="ru-RU" sz="4000" i="1" u="sng" dirty="0" smtClean="0">
                <a:solidFill>
                  <a:srgbClr val="C00000"/>
                </a:solidFill>
              </a:rPr>
            </a:br>
            <a:endParaRPr lang="ru-RU" sz="4000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7239000" cy="48463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Умение писать без ошибок зависит не только от прилежного заучивания правил. Играя на музыкальных  инструментах, ваш ребенок отлично тренирует пальчики – а ведь только тренированные пальцы справятся в первом классе с правильным написанием непослушных букв и цифр, которые так трудно даются некоторым малышам и заставляют их отставать от программы и класса!  Кроме того, игра на музыкальных инструментах – прекрасный способ развить чувство ритма, наладить прекрасную координацию между слухом и моторикой рук.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ПК\Desktop\artleo.com-359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928670"/>
            <a:ext cx="7215238" cy="928694"/>
          </a:xfrm>
        </p:spPr>
        <p:txBody>
          <a:bodyPr>
            <a:noAutofit/>
          </a:bodyPr>
          <a:lstStyle/>
          <a:p>
            <a:pPr algn="ctr"/>
            <a:r>
              <a:rPr lang="ru-RU" sz="3600" b="1" i="1" u="sng" dirty="0" smtClean="0">
                <a:solidFill>
                  <a:srgbClr val="C00000"/>
                </a:solidFill>
              </a:rPr>
              <a:t>Музыка и ассоциативная фантазия</a:t>
            </a:r>
            <a:r>
              <a:rPr lang="ru-RU" sz="4000" i="1" u="sng" dirty="0" smtClean="0">
                <a:solidFill>
                  <a:srgbClr val="C00000"/>
                </a:solidFill>
              </a:rPr>
              <a:t/>
            </a:r>
            <a:br>
              <a:rPr lang="ru-RU" sz="4000" i="1" u="sng" dirty="0" smtClean="0">
                <a:solidFill>
                  <a:srgbClr val="C00000"/>
                </a:solidFill>
              </a:rPr>
            </a:br>
            <a:endParaRPr lang="ru-RU" sz="4000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7239000" cy="4846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Без ассоциативной фантазии человеку очень сложно овладеть другими видами искусства, а развить ее помогает именно музыка. Известно, что Леонардо да Винчи был не только великим художником, но и гениальным скульптором, инженером, архитектором, поэтом, великолепно пел и даже преподавал искусство пения. Музыка способна дать мощный толчок и раскрыть множество других способностей, заложенных в одном человеке.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ПК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u="sng" dirty="0" smtClean="0">
                <a:solidFill>
                  <a:srgbClr val="C00000"/>
                </a:solidFill>
              </a:rPr>
              <a:t>Уважаемые родители!</a:t>
            </a:r>
            <a:endParaRPr lang="ru-RU" sz="4000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sz="3200" dirty="0" smtClean="0">
                <a:solidFill>
                  <a:schemeClr val="bg1"/>
                </a:solidFill>
              </a:rPr>
              <a:t>Несмотря на то, что ребенок фальшиво поет песни </a:t>
            </a:r>
            <a:r>
              <a:rPr lang="ru-RU" sz="3200" dirty="0" err="1" smtClean="0">
                <a:solidFill>
                  <a:schemeClr val="bg1"/>
                </a:solidFill>
              </a:rPr>
              <a:t>Чебурашки</a:t>
            </a:r>
            <a:r>
              <a:rPr lang="ru-RU" sz="3200" dirty="0" smtClean="0">
                <a:solidFill>
                  <a:schemeClr val="bg1"/>
                </a:solidFill>
              </a:rPr>
              <a:t>, несмотря на то, что пианино некуда поставить, и бабушка не может возить ребенка «на музыку»; несмотря на то, что ребенку вообще некогда — английский, секция по плаванию, балет и прочее, прочее…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C:\Users\ПК\Desktop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6929454" cy="435771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142984"/>
            <a:ext cx="53578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Приведенные ранее веские причины помогут Вам  все это преодолеть и всё-таки учить музыке ребенка!</a:t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3786190"/>
            <a:ext cx="53578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ПК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159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bg1"/>
                </a:solidFill>
              </a:rPr>
              <a:t>Болящий дух врачует песнопенье.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Гармонии таинственная власть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Тяжелое искупит заблужденье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И укротит бунтующую страсть.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Душа певца, согласно излитая,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Разрешена от всех своих скорбей;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И чистоту поэзия святая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И мир отдаст причастнице своей.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                                Е. Баратынский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К\Desktop\44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Black" pitchFamily="34" charset="0"/>
              </a:rPr>
              <a:t>Из глубины веков…</a:t>
            </a:r>
            <a:endParaRPr lang="ru-RU" i="1" dirty="0">
              <a:solidFill>
                <a:schemeClr val="bg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7239000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древности выделяли три направления влияния музыки на человека: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духовную сущность человека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физическое тело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интеллект</a:t>
            </a:r>
          </a:p>
          <a:p>
            <a:pPr marL="514350" indent="-514350">
              <a:buNone/>
            </a:pPr>
            <a:r>
              <a:rPr lang="ru-RU" sz="2400" dirty="0" smtClean="0"/>
              <a:t>«Музыка, ее первый звук, родилась одновременно с сотворением мира», - так утверждали древние мудрецы.</a:t>
            </a:r>
          </a:p>
          <a:p>
            <a:pPr marL="514350" indent="-514350">
              <a:buNone/>
            </a:pPr>
            <a:r>
              <a:rPr lang="ru-RU" sz="2400" dirty="0" smtClean="0"/>
              <a:t>Пифагор основал науку о гармонии сфер, утвердив музыку как точную науку. Пифагорейцы пользовались мелодиями против ярости и гнева.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Взгляды древних о влиянии музыки на развитие человека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1. Платон считал музыку главным средством воспитания гармонической личности.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2. Аристотель утверждал, что музыка способна оказывать воздействие на этическую сторону души.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3. Врачеватель древности Авиценна лечил запахами и смехом.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 В 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III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веке до нашей эры в Парфянском царстве был выстроен медицинский центр. Здесь лечили музыкой от тоски и душевных переживаний.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К\Desktop\0013-013-Vlijanie-muzyki-na-razvitie-plo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К\Desktop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Ошибки некоторых современных родителей на важность музыки в                   воспитании детей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 В </a:t>
            </a:r>
            <a:r>
              <a:rPr lang="ru-RU" sz="2800" dirty="0">
                <a:solidFill>
                  <a:schemeClr val="bg1"/>
                </a:solidFill>
              </a:rPr>
              <a:t>последнее время всё реже и реже родители задумываются о музыкальном </a:t>
            </a:r>
            <a:r>
              <a:rPr lang="ru-RU" sz="2800" dirty="0" smtClean="0">
                <a:solidFill>
                  <a:schemeClr val="bg1"/>
                </a:solidFill>
              </a:rPr>
              <a:t>воспитании своих </a:t>
            </a:r>
            <a:r>
              <a:rPr lang="ru-RU" sz="2800" dirty="0">
                <a:solidFill>
                  <a:schemeClr val="bg1"/>
                </a:solidFill>
              </a:rPr>
              <a:t>детей. Родители считают, что ребенку надо дать те знания, которые пригодятся в жизни. Сейчас в моде целенаправленное образование. Хочешь быть переводчиком – учи языки, юристом – историю. Жизнь заставляет родителей внушать своим чадам мысль о том, что нужная профессия – кратчайший путь к материальному благополучию и что это сейчас главное.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К\Desktop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Музыка </a:t>
            </a:r>
            <a:r>
              <a:rPr lang="ru-RU" dirty="0">
                <a:solidFill>
                  <a:srgbClr val="C00000"/>
                </a:solidFill>
              </a:rPr>
              <a:t>— наилучший путь к жизненному </a:t>
            </a:r>
            <a:r>
              <a:rPr lang="ru-RU" dirty="0" smtClean="0">
                <a:solidFill>
                  <a:srgbClr val="C00000"/>
                </a:solidFill>
              </a:rPr>
              <a:t>успеху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Посмотрите на успешных </a:t>
            </a:r>
            <a:r>
              <a:rPr lang="ru-RU" b="1" dirty="0">
                <a:ln w="50800"/>
              </a:rPr>
              <a:t>людей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 в любой области, спросите, не з</a:t>
            </a:r>
            <a:r>
              <a:rPr lang="ru-RU" b="1" dirty="0">
                <a:ln w="50800"/>
              </a:rPr>
              <a:t>анимал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ись ли они в детстве музыкой, </a:t>
            </a:r>
            <a:r>
              <a:rPr lang="ru-RU" b="1" dirty="0">
                <a:ln w="50800"/>
              </a:rPr>
              <a:t>хотя бы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даже и недолго, хотя бы </a:t>
            </a:r>
            <a:r>
              <a:rPr lang="ru-RU" b="1" dirty="0">
                <a:ln w="50800"/>
              </a:rPr>
              <a:t>даже и без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особого рвения? Конечно,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</a:t>
            </a:r>
            <a:r>
              <a:rPr lang="ru-RU" b="1" dirty="0" smtClean="0">
                <a:ln w="50800"/>
              </a:rPr>
              <a:t>анимали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сь! </a:t>
            </a:r>
          </a:p>
          <a:p>
            <a:pPr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Давайте зададим </a:t>
            </a:r>
            <a:r>
              <a:rPr lang="ru-RU" b="1" dirty="0" smtClean="0">
                <a:ln w="50800"/>
              </a:rPr>
              <a:t>вопрос –</a:t>
            </a:r>
          </a:p>
          <a:p>
            <a:pPr algn="ctr">
              <a:buNone/>
            </a:pPr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                                   </a:t>
            </a:r>
            <a:r>
              <a:rPr lang="ru-RU" sz="5400" b="1" dirty="0" smtClean="0">
                <a:ln w="50800"/>
                <a:solidFill>
                  <a:srgbClr val="C00000"/>
                </a:solidFill>
              </a:rPr>
              <a:t>Почему?</a:t>
            </a:r>
            <a:endParaRPr lang="ru-RU" sz="5400" b="1" dirty="0">
              <a:ln w="50800"/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ПК\Desktop\загруженное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72866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358114" cy="1000132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i="1" u="sng" dirty="0" smtClean="0">
                <a:solidFill>
                  <a:srgbClr val="C00000"/>
                </a:solidFill>
              </a:rPr>
              <a:t>Музыка и развитие личности</a:t>
            </a: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8572560" cy="54629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000" dirty="0" smtClean="0">
                <a:solidFill>
                  <a:schemeClr val="bg1"/>
                </a:solidFill>
              </a:rPr>
              <a:t>Влияние музыки на развитие детей широко известно, однако особого внимания заслуживает такой аспект, как музыка и личность. Исполняя песню, написанную композитором, ребенок старается как можно точнее передать мысли и чувства, которые вкладывал композитор в свое произведение. Это приучает внимательно относиться к тончайшим оттенкам не только музыки, но и человеческой речи. Это позволяет ребенку расти коммуникабельным, учит его общаться с другими людьми, улавливая эмоциональное состояние и настроение собеседника.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ПК\Desktop\400_F_34085061_fdb0VbIFuS5shbzjZCiczX7YPxXKIfB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u="sng" dirty="0" smtClean="0">
                <a:solidFill>
                  <a:srgbClr val="C00000"/>
                </a:solidFill>
              </a:rPr>
              <a:t>Музыка и характер</a:t>
            </a:r>
            <a:r>
              <a:rPr lang="ru-RU" sz="4000" i="1" u="sng" dirty="0" smtClean="0"/>
              <a:t/>
            </a:r>
            <a:br>
              <a:rPr lang="ru-RU" sz="4000" i="1" u="sng" dirty="0" smtClean="0"/>
            </a:br>
            <a:endParaRPr lang="ru-RU" sz="40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2060"/>
                </a:solidFill>
              </a:rPr>
              <a:t>Занятия музыкой приучают ребенка к  систематическому труду, усидчивости, прививают ему терпение. Постоянное прослушивание и воспроизведение талантливых музыкальных произведений делает внутренний мир ребенка ярче, богаче, а самого ребенка – счастливее: ведь он умеет понимать и слышать то, что многие его сверстники услышать и понять не в состоянии.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755</Words>
  <Application>Microsoft Office PowerPoint</Application>
  <PresentationFormat>Экран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Влияние музыки на развитие ребенка</vt:lpstr>
      <vt:lpstr>Презентация PowerPoint</vt:lpstr>
      <vt:lpstr>Из глубины веков…</vt:lpstr>
      <vt:lpstr>Взгляды древних о влиянии музыки на развитие человека</vt:lpstr>
      <vt:lpstr>Презентация PowerPoint</vt:lpstr>
      <vt:lpstr>Ошибки некоторых современных родителей на важность музыки в                   воспитании детей </vt:lpstr>
      <vt:lpstr>Музыка — наилучший путь к жизненному успеху</vt:lpstr>
      <vt:lpstr>Музыка и развитие личности </vt:lpstr>
      <vt:lpstr>Музыка и характер </vt:lpstr>
      <vt:lpstr>Музыка и математика </vt:lpstr>
      <vt:lpstr>Музыка и поэзия </vt:lpstr>
      <vt:lpstr>Музыка и правописание </vt:lpstr>
      <vt:lpstr>Музыка и ассоциативная фантазия </vt:lpstr>
      <vt:lpstr>Уважаемые родители!</vt:lpstr>
      <vt:lpstr>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музыки на развитие ребенка</dc:title>
  <dc:creator>Виктория</dc:creator>
  <cp:lastModifiedBy>Master</cp:lastModifiedBy>
  <cp:revision>35</cp:revision>
  <dcterms:created xsi:type="dcterms:W3CDTF">2014-03-12T15:20:58Z</dcterms:created>
  <dcterms:modified xsi:type="dcterms:W3CDTF">2017-11-07T11:51:53Z</dcterms:modified>
</cp:coreProperties>
</file>