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58" r:id="rId7"/>
    <p:sldId id="259" r:id="rId8"/>
    <p:sldId id="260" r:id="rId9"/>
    <p:sldId id="281" r:id="rId10"/>
    <p:sldId id="262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3" r:id="rId19"/>
    <p:sldId id="274" r:id="rId20"/>
    <p:sldId id="277" r:id="rId21"/>
    <p:sldId id="279" r:id="rId22"/>
    <p:sldId id="280" r:id="rId23"/>
    <p:sldId id="282" r:id="rId24"/>
    <p:sldId id="283" r:id="rId25"/>
    <p:sldId id="284" r:id="rId26"/>
    <p:sldId id="285" r:id="rId27"/>
    <p:sldId id="287" r:id="rId28"/>
    <p:sldId id="270" r:id="rId29"/>
    <p:sldId id="271" r:id="rId30"/>
    <p:sldId id="275" r:id="rId31"/>
    <p:sldId id="27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2092-681F-4F5F-AA13-C475241CF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1009-E799-4D14-8E69-A72A873FA0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908031"/>
      </p:ext>
    </p:extLst>
  </p:cSld>
  <p:clrMapOvr>
    <a:masterClrMapping/>
  </p:clrMapOvr>
  <p:transition spd="med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366E-EDCB-4524-BBDE-31A5587597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AD5D-24DC-4E8F-9812-848DEE3ED1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156546"/>
      </p:ext>
    </p:extLst>
  </p:cSld>
  <p:clrMapOvr>
    <a:masterClrMapping/>
  </p:clrMapOvr>
  <p:transition spd="med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3E6B-1BE7-4D7C-989F-823BBB89EB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49C5-14E2-4935-B309-231E1414AA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00837"/>
      </p:ext>
    </p:extLst>
  </p:cSld>
  <p:clrMapOvr>
    <a:masterClrMapping/>
  </p:clrMapOvr>
  <p:transition spd="med">
    <p:plu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2092-681F-4F5F-AA13-C475241CF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1009-E799-4D14-8E69-A72A873FA0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79421"/>
      </p:ext>
    </p:extLst>
  </p:cSld>
  <p:clrMapOvr>
    <a:masterClrMapping/>
  </p:clrMapOvr>
  <p:transition spd="med"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21D8-1352-4338-A374-4E2F09AC4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B6FC-3845-415B-A77C-CE2CD7E550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489"/>
      </p:ext>
    </p:extLst>
  </p:cSld>
  <p:clrMapOvr>
    <a:masterClrMapping/>
  </p:clrMapOvr>
  <p:transition spd="med"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A7E9-0C6C-407C-BA5A-50FEB73F2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6EC-BA94-43A3-96F0-AD1AA1EB22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054158"/>
      </p:ext>
    </p:extLst>
  </p:cSld>
  <p:clrMapOvr>
    <a:masterClrMapping/>
  </p:clrMapOvr>
  <p:transition spd="med"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1790-0D46-4053-A18B-E264CE0DEF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22B-916E-4393-9711-9DA0E938CB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165305"/>
      </p:ext>
    </p:extLst>
  </p:cSld>
  <p:clrMapOvr>
    <a:masterClrMapping/>
  </p:clrMapOvr>
  <p:transition spd="med">
    <p:plu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90BC-3248-4989-B802-6853E60332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AAC-A02B-4233-A32B-65483C0F1E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69984"/>
      </p:ext>
    </p:extLst>
  </p:cSld>
  <p:clrMapOvr>
    <a:masterClrMapping/>
  </p:clrMapOvr>
  <p:transition spd="med">
    <p:plu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68F8-0113-468E-97FD-9E8ECC9DF5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9738-0FB2-4296-AD63-C91814EBB3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208259"/>
      </p:ext>
    </p:extLst>
  </p:cSld>
  <p:clrMapOvr>
    <a:masterClrMapping/>
  </p:clrMapOvr>
  <p:transition spd="med">
    <p:plu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5D86-6A10-4C38-B8A7-9678621043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BCD0-ED4B-47F1-AE63-0AE77C690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48764"/>
      </p:ext>
    </p:extLst>
  </p:cSld>
  <p:clrMapOvr>
    <a:masterClrMapping/>
  </p:clrMapOvr>
  <p:transition spd="med">
    <p:plu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573C-A6C7-41E3-9F04-4FB446C708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7EA8-5C8B-4AE6-B2B4-D5271459C4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93429"/>
      </p:ext>
    </p:extLst>
  </p:cSld>
  <p:clrMapOvr>
    <a:masterClrMapping/>
  </p:clrMapOvr>
  <p:transition spd="med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21D8-1352-4338-A374-4E2F09AC4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B6FC-3845-415B-A77C-CE2CD7E550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684606"/>
      </p:ext>
    </p:extLst>
  </p:cSld>
  <p:clrMapOvr>
    <a:masterClrMapping/>
  </p:clrMapOvr>
  <p:transition spd="med">
    <p:plus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6CFD-19D7-4460-9FB7-AB26CBE579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62CE-DD46-4C3F-A977-B3279ACAD1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02164"/>
      </p:ext>
    </p:extLst>
  </p:cSld>
  <p:clrMapOvr>
    <a:masterClrMapping/>
  </p:clrMapOvr>
  <p:transition spd="med">
    <p:plu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366E-EDCB-4524-BBDE-31A5587597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AD5D-24DC-4E8F-9812-848DEE3ED1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777286"/>
      </p:ext>
    </p:extLst>
  </p:cSld>
  <p:clrMapOvr>
    <a:masterClrMapping/>
  </p:clrMapOvr>
  <p:transition spd="med">
    <p:plu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3E6B-1BE7-4D7C-989F-823BBB89EB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49C5-14E2-4935-B309-231E1414AA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77709"/>
      </p:ext>
    </p:extLst>
  </p:cSld>
  <p:clrMapOvr>
    <a:masterClrMapping/>
  </p:clrMapOvr>
  <p:transition spd="med">
    <p:plu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2092-681F-4F5F-AA13-C475241CF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1009-E799-4D14-8E69-A72A873FA0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5852"/>
      </p:ext>
    </p:extLst>
  </p:cSld>
  <p:clrMapOvr>
    <a:masterClrMapping/>
  </p:clrMapOvr>
  <p:transition spd="med">
    <p:plu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21D8-1352-4338-A374-4E2F09AC4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B6FC-3845-415B-A77C-CE2CD7E550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108397"/>
      </p:ext>
    </p:extLst>
  </p:cSld>
  <p:clrMapOvr>
    <a:masterClrMapping/>
  </p:clrMapOvr>
  <p:transition spd="med">
    <p:plus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A7E9-0C6C-407C-BA5A-50FEB73F2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6EC-BA94-43A3-96F0-AD1AA1EB22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220848"/>
      </p:ext>
    </p:extLst>
  </p:cSld>
  <p:clrMapOvr>
    <a:masterClrMapping/>
  </p:clrMapOvr>
  <p:transition spd="med">
    <p:plus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1790-0D46-4053-A18B-E264CE0DEF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22B-916E-4393-9711-9DA0E938CB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44401"/>
      </p:ext>
    </p:extLst>
  </p:cSld>
  <p:clrMapOvr>
    <a:masterClrMapping/>
  </p:clrMapOvr>
  <p:transition spd="med">
    <p:plus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90BC-3248-4989-B802-6853E60332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AAC-A02B-4233-A32B-65483C0F1E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87253"/>
      </p:ext>
    </p:extLst>
  </p:cSld>
  <p:clrMapOvr>
    <a:masterClrMapping/>
  </p:clrMapOvr>
  <p:transition spd="med">
    <p:plus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68F8-0113-468E-97FD-9E8ECC9DF5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9738-0FB2-4296-AD63-C91814EBB3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566320"/>
      </p:ext>
    </p:extLst>
  </p:cSld>
  <p:clrMapOvr>
    <a:masterClrMapping/>
  </p:clrMapOvr>
  <p:transition spd="med">
    <p:plus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5D86-6A10-4C38-B8A7-9678621043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BCD0-ED4B-47F1-AE63-0AE77C690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921395"/>
      </p:ext>
    </p:extLst>
  </p:cSld>
  <p:clrMapOvr>
    <a:masterClrMapping/>
  </p:clrMapOvr>
  <p:transition spd="med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A7E9-0C6C-407C-BA5A-50FEB73F2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6EC-BA94-43A3-96F0-AD1AA1EB22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25898"/>
      </p:ext>
    </p:extLst>
  </p:cSld>
  <p:clrMapOvr>
    <a:masterClrMapping/>
  </p:clrMapOvr>
  <p:transition spd="med">
    <p:plus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573C-A6C7-41E3-9F04-4FB446C708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7EA8-5C8B-4AE6-B2B4-D5271459C4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46273"/>
      </p:ext>
    </p:extLst>
  </p:cSld>
  <p:clrMapOvr>
    <a:masterClrMapping/>
  </p:clrMapOvr>
  <p:transition spd="med">
    <p:plus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6CFD-19D7-4460-9FB7-AB26CBE579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62CE-DD46-4C3F-A977-B3279ACAD1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72281"/>
      </p:ext>
    </p:extLst>
  </p:cSld>
  <p:clrMapOvr>
    <a:masterClrMapping/>
  </p:clrMapOvr>
  <p:transition spd="med">
    <p:plus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366E-EDCB-4524-BBDE-31A5587597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AD5D-24DC-4E8F-9812-848DEE3ED1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04552"/>
      </p:ext>
    </p:extLst>
  </p:cSld>
  <p:clrMapOvr>
    <a:masterClrMapping/>
  </p:clrMapOvr>
  <p:transition spd="med">
    <p:plus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3E6B-1BE7-4D7C-989F-823BBB89EB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49C5-14E2-4935-B309-231E1414AA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848722"/>
      </p:ext>
    </p:extLst>
  </p:cSld>
  <p:clrMapOvr>
    <a:masterClrMapping/>
  </p:clrMapOvr>
  <p:transition spd="med">
    <p:plus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2092-681F-4F5F-AA13-C475241CF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1009-E799-4D14-8E69-A72A873FA0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042132"/>
      </p:ext>
    </p:extLst>
  </p:cSld>
  <p:clrMapOvr>
    <a:masterClrMapping/>
  </p:clrMapOvr>
  <p:transition spd="med">
    <p:plus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21D8-1352-4338-A374-4E2F09AC4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B6FC-3845-415B-A77C-CE2CD7E550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92761"/>
      </p:ext>
    </p:extLst>
  </p:cSld>
  <p:clrMapOvr>
    <a:masterClrMapping/>
  </p:clrMapOvr>
  <p:transition spd="med">
    <p:plus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A7E9-0C6C-407C-BA5A-50FEB73F2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6EC-BA94-43A3-96F0-AD1AA1EB22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890138"/>
      </p:ext>
    </p:extLst>
  </p:cSld>
  <p:clrMapOvr>
    <a:masterClrMapping/>
  </p:clrMapOvr>
  <p:transition spd="med">
    <p:plus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1790-0D46-4053-A18B-E264CE0DEF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22B-916E-4393-9711-9DA0E938CB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628964"/>
      </p:ext>
    </p:extLst>
  </p:cSld>
  <p:clrMapOvr>
    <a:masterClrMapping/>
  </p:clrMapOvr>
  <p:transition spd="med">
    <p:plus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90BC-3248-4989-B802-6853E60332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AAC-A02B-4233-A32B-65483C0F1E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331139"/>
      </p:ext>
    </p:extLst>
  </p:cSld>
  <p:clrMapOvr>
    <a:masterClrMapping/>
  </p:clrMapOvr>
  <p:transition spd="med">
    <p:plus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68F8-0113-468E-97FD-9E8ECC9DF5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9738-0FB2-4296-AD63-C91814EBB3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3964"/>
      </p:ext>
    </p:extLst>
  </p:cSld>
  <p:clrMapOvr>
    <a:masterClrMapping/>
  </p:clrMapOvr>
  <p:transition spd="med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1790-0D46-4053-A18B-E264CE0DEF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22B-916E-4393-9711-9DA0E938CB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105922"/>
      </p:ext>
    </p:extLst>
  </p:cSld>
  <p:clrMapOvr>
    <a:masterClrMapping/>
  </p:clrMapOvr>
  <p:transition spd="med">
    <p:plus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5D86-6A10-4C38-B8A7-9678621043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BCD0-ED4B-47F1-AE63-0AE77C690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83908"/>
      </p:ext>
    </p:extLst>
  </p:cSld>
  <p:clrMapOvr>
    <a:masterClrMapping/>
  </p:clrMapOvr>
  <p:transition spd="med">
    <p:plus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573C-A6C7-41E3-9F04-4FB446C708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7EA8-5C8B-4AE6-B2B4-D5271459C4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790850"/>
      </p:ext>
    </p:extLst>
  </p:cSld>
  <p:clrMapOvr>
    <a:masterClrMapping/>
  </p:clrMapOvr>
  <p:transition spd="med">
    <p:plus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6CFD-19D7-4460-9FB7-AB26CBE579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62CE-DD46-4C3F-A977-B3279ACAD1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06483"/>
      </p:ext>
    </p:extLst>
  </p:cSld>
  <p:clrMapOvr>
    <a:masterClrMapping/>
  </p:clrMapOvr>
  <p:transition spd="med">
    <p:plus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366E-EDCB-4524-BBDE-31A5587597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AD5D-24DC-4E8F-9812-848DEE3ED1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87969"/>
      </p:ext>
    </p:extLst>
  </p:cSld>
  <p:clrMapOvr>
    <a:masterClrMapping/>
  </p:clrMapOvr>
  <p:transition spd="med">
    <p:plus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3E6B-1BE7-4D7C-989F-823BBB89EB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49C5-14E2-4935-B309-231E1414AA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778536"/>
      </p:ext>
    </p:extLst>
  </p:cSld>
  <p:clrMapOvr>
    <a:masterClrMapping/>
  </p:clrMapOvr>
  <p:transition spd="med">
    <p:plus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  <a:prstGeom prst="roundRect">
            <a:avLst/>
          </a:prstGeom>
          <a:noFill/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25003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22092-681F-4F5F-AA13-C475241CF09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1009-E799-4D14-8E69-A72A873FA0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784479"/>
      </p:ext>
    </p:extLst>
  </p:cSld>
  <p:clrMapOvr>
    <a:masterClrMapping/>
  </p:clrMapOvr>
  <p:transition spd="med">
    <p:plus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321D8-1352-4338-A374-4E2F09AC46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B6FC-3845-415B-A77C-CE2CD7E550B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56620"/>
      </p:ext>
    </p:extLst>
  </p:cSld>
  <p:clrMapOvr>
    <a:masterClrMapping/>
  </p:clrMapOvr>
  <p:transition spd="med">
    <p:plus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DA7E9-0C6C-407C-BA5A-50FEB73F281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996EC-BA94-43A3-96F0-AD1AA1EB22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96590"/>
      </p:ext>
    </p:extLst>
  </p:cSld>
  <p:clrMapOvr>
    <a:masterClrMapping/>
  </p:clrMapOvr>
  <p:transition spd="med">
    <p:plus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1790-0D46-4053-A18B-E264CE0DEFD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822B-916E-4393-9711-9DA0E938CB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04878"/>
      </p:ext>
    </p:extLst>
  </p:cSld>
  <p:clrMapOvr>
    <a:masterClrMapping/>
  </p:clrMapOvr>
  <p:transition spd="med">
    <p:plus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90BC-3248-4989-B802-6853E60332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AAC-A02B-4233-A32B-65483C0F1E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36172"/>
      </p:ext>
    </p:extLst>
  </p:cSld>
  <p:clrMapOvr>
    <a:masterClrMapping/>
  </p:clrMapOvr>
  <p:transition spd="med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90BC-3248-4989-B802-6853E603328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5AAC-A02B-4233-A32B-65483C0F1E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439501"/>
      </p:ext>
    </p:extLst>
  </p:cSld>
  <p:clrMapOvr>
    <a:masterClrMapping/>
  </p:clrMapOvr>
  <p:transition spd="med">
    <p:plus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68F8-0113-468E-97FD-9E8ECC9DF5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9738-0FB2-4296-AD63-C91814EBB3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213457"/>
      </p:ext>
    </p:extLst>
  </p:cSld>
  <p:clrMapOvr>
    <a:masterClrMapping/>
  </p:clrMapOvr>
  <p:transition spd="med">
    <p:plus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5D86-6A10-4C38-B8A7-9678621043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BCD0-ED4B-47F1-AE63-0AE77C690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60577"/>
      </p:ext>
    </p:extLst>
  </p:cSld>
  <p:clrMapOvr>
    <a:masterClrMapping/>
  </p:clrMapOvr>
  <p:transition spd="med">
    <p:plus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573C-A6C7-41E3-9F04-4FB446C708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7EA8-5C8B-4AE6-B2B4-D5271459C4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338157"/>
      </p:ext>
    </p:extLst>
  </p:cSld>
  <p:clrMapOvr>
    <a:masterClrMapping/>
  </p:clrMapOvr>
  <p:transition spd="med">
    <p:plus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6CFD-19D7-4460-9FB7-AB26CBE579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62CE-DD46-4C3F-A977-B3279ACAD1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31039"/>
      </p:ext>
    </p:extLst>
  </p:cSld>
  <p:clrMapOvr>
    <a:masterClrMapping/>
  </p:clrMapOvr>
  <p:transition spd="med">
    <p:plus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B366E-EDCB-4524-BBDE-31A55875979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AD5D-24DC-4E8F-9812-848DEE3ED1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025029"/>
      </p:ext>
    </p:extLst>
  </p:cSld>
  <p:clrMapOvr>
    <a:masterClrMapping/>
  </p:clrMapOvr>
  <p:transition spd="med">
    <p:plus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3E6B-1BE7-4D7C-989F-823BBB89EB3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249C5-14E2-4935-B309-231E1414AA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59817"/>
      </p:ext>
    </p:extLst>
  </p:cSld>
  <p:clrMapOvr>
    <a:masterClrMapping/>
  </p:clrMapOvr>
  <p:transition spd="med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68F8-0113-468E-97FD-9E8ECC9DF5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99738-0FB2-4296-AD63-C91814EBB3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091697"/>
      </p:ext>
    </p:extLst>
  </p:cSld>
  <p:clrMapOvr>
    <a:masterClrMapping/>
  </p:clrMapOvr>
  <p:transition spd="med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E5D86-6A10-4C38-B8A7-9678621043E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1BCD0-ED4B-47F1-AE63-0AE77C6901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762187"/>
      </p:ext>
    </p:extLst>
  </p:cSld>
  <p:clrMapOvr>
    <a:masterClrMapping/>
  </p:clrMapOvr>
  <p:transition spd="med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D573C-A6C7-41E3-9F04-4FB446C708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7EA8-5C8B-4AE6-B2B4-D5271459C4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76286"/>
      </p:ext>
    </p:extLst>
  </p:cSld>
  <p:clrMapOvr>
    <a:masterClrMapping/>
  </p:clrMapOvr>
  <p:transition spd="med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E6CFD-19D7-4460-9FB7-AB26CBE579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062CE-DD46-4C3F-A977-B3279ACAD1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14638"/>
      </p:ext>
    </p:extLst>
  </p:cSld>
  <p:clrMapOvr>
    <a:masterClrMapping/>
  </p:clrMapOvr>
  <p:transition spd="med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EBE53-1E77-4BC0-AABB-6EB18296C0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A78FAE-A012-4FB9-A99C-2CE861F94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54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DD9C3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EBE53-1E77-4BC0-AABB-6EB18296C0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A78FAE-A012-4FB9-A99C-2CE861F94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40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DD9C3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EBE53-1E77-4BC0-AABB-6EB18296C0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A78FAE-A012-4FB9-A99C-2CE861F94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43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DD9C3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EBE53-1E77-4BC0-AABB-6EB18296C0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A78FAE-A012-4FB9-A99C-2CE861F94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7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DD9C3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oundRect">
            <a:avLst>
              <a:gd name="adj" fmla="val 16667"/>
            </a:avLst>
          </a:prstGeom>
          <a:solidFill>
            <a:srgbClr val="FFFFFF">
              <a:alpha val="30196"/>
            </a:srgb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DEBE53-1E77-4BC0-AABB-6EB18296C08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A78FAE-A012-4FB9-A99C-2CE861F94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lu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DDD9C3"/>
          </a:solidFill>
          <a:latin typeface="Cambria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DDD9C3"/>
          </a:solidFill>
          <a:latin typeface="Cambr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900igr.ne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813" y="561975"/>
            <a:ext cx="7772400" cy="1447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Попов Александр Степанович</a:t>
            </a:r>
            <a:br>
              <a:rPr lang="ru-RU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90000"/>
                  </a:schemeClr>
                </a:solidFill>
              </a:rPr>
              <a:t>1859-1905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2051" name="Picture 4" descr="07_1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874838"/>
            <a:ext cx="4087813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>
            <a:hlinkClick r:id="rId3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88900" tIns="25400" rIns="88900" bIns="50800" anchor="ctr" anchorCtr="1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u="sng" smtClean="0">
                <a:solidFill>
                  <a:srgbClr val="3333CC"/>
                </a:solidFill>
                <a:latin typeface="Arial"/>
              </a:rPr>
              <a:t>pptcloud.ru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211015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85992"/>
            <a:ext cx="8352928" cy="2500330"/>
          </a:xfrm>
        </p:spPr>
        <p:txBody>
          <a:bodyPr/>
          <a:lstStyle/>
          <a:p>
            <a:r>
              <a:rPr lang="ru-RU" dirty="0"/>
              <a:t>Недавно полученное </a:t>
            </a:r>
            <a:r>
              <a:rPr lang="ru-RU" dirty="0" smtClean="0"/>
              <a:t>известие?</a:t>
            </a:r>
          </a:p>
          <a:p>
            <a:r>
              <a:rPr lang="ru-RU" dirty="0" smtClean="0"/>
              <a:t>Новость </a:t>
            </a:r>
          </a:p>
          <a:p>
            <a:r>
              <a:rPr lang="ru-RU" dirty="0"/>
              <a:t>Какая птица их приносит на хвосте? </a:t>
            </a:r>
            <a:endParaRPr lang="ru-RU" dirty="0" smtClean="0"/>
          </a:p>
          <a:p>
            <a:r>
              <a:rPr lang="ru-RU" dirty="0" smtClean="0"/>
              <a:t>Сорока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237562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85992"/>
            <a:ext cx="7920880" cy="2500330"/>
          </a:xfrm>
        </p:spPr>
        <p:txBody>
          <a:bodyPr/>
          <a:lstStyle/>
          <a:p>
            <a:r>
              <a:rPr lang="ru-RU" dirty="0"/>
              <a:t> Когда был впервые продемонстрирован прибор, называемый радиоприёмником</a:t>
            </a:r>
            <a:r>
              <a:rPr lang="ru-RU" dirty="0" smtClean="0"/>
              <a:t>?</a:t>
            </a:r>
          </a:p>
          <a:p>
            <a:r>
              <a:rPr lang="ru-RU" dirty="0" smtClean="0"/>
              <a:t>7 мая 1845 года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65225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8208912" cy="2880320"/>
          </a:xfrm>
        </p:spPr>
        <p:txBody>
          <a:bodyPr/>
          <a:lstStyle/>
          <a:p>
            <a:r>
              <a:rPr lang="ru-RU" dirty="0"/>
              <a:t> Открытие какого учёного-физика легло в основу действия радиоприёмника (прибора, регистрирующего электромагнитные колебания</a:t>
            </a:r>
            <a:r>
              <a:rPr lang="ru-RU" dirty="0" smtClean="0"/>
              <a:t>)?</a:t>
            </a:r>
          </a:p>
          <a:p>
            <a:r>
              <a:rPr lang="ru-RU" dirty="0" smtClean="0"/>
              <a:t>Генриха Герца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989953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20880" cy="2500330"/>
          </a:xfrm>
        </p:spPr>
        <p:txBody>
          <a:bodyPr/>
          <a:lstStyle/>
          <a:p>
            <a:r>
              <a:rPr lang="ru-RU" dirty="0"/>
              <a:t>Какие ещё ученые внесли свой вклад в развитие радио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Маркони, Тесла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665259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Что означает слово «радио» в переводе  с латинского?</a:t>
            </a:r>
          </a:p>
          <a:p>
            <a:r>
              <a:rPr lang="ru-RU" dirty="0" smtClean="0"/>
              <a:t>«Излучать»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885405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285992"/>
            <a:ext cx="7848872" cy="2500330"/>
          </a:xfrm>
        </p:spPr>
        <p:txBody>
          <a:bodyPr/>
          <a:lstStyle/>
          <a:p>
            <a:r>
              <a:rPr lang="ru-RU" dirty="0" smtClean="0"/>
              <a:t>Какой принцип лег в основу мобильной связи, беспроводного интернета?</a:t>
            </a:r>
          </a:p>
          <a:p>
            <a:r>
              <a:rPr lang="ru-RU" dirty="0" smtClean="0"/>
              <a:t>Принцип передачи электромагнитных волн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524932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Изобретатель радиотелеграфа</a:t>
            </a:r>
          </a:p>
          <a:p>
            <a:r>
              <a:rPr lang="ru-RU" dirty="0" smtClean="0"/>
              <a:t>Маркони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665977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85992"/>
            <a:ext cx="8136904" cy="2871200"/>
          </a:xfrm>
        </p:spPr>
        <p:txBody>
          <a:bodyPr/>
          <a:lstStyle/>
          <a:p>
            <a:pPr algn="just"/>
            <a:r>
              <a:rPr lang="ru-RU" dirty="0"/>
              <a:t>	Почему антенны устанавливают высоко над землёй</a:t>
            </a:r>
            <a:r>
              <a:rPr lang="ru-RU" dirty="0" smtClean="0"/>
              <a:t>?</a:t>
            </a:r>
          </a:p>
          <a:p>
            <a:pPr algn="just"/>
            <a:r>
              <a:rPr lang="ru-RU" dirty="0" smtClean="0"/>
              <a:t>Повысить </a:t>
            </a:r>
            <a:r>
              <a:rPr lang="ru-RU" dirty="0"/>
              <a:t>качество принимаемой </a:t>
            </a:r>
            <a:r>
              <a:rPr lang="ru-RU" dirty="0" smtClean="0"/>
              <a:t>программы</a:t>
            </a:r>
            <a:endParaRPr lang="ru-RU" dirty="0"/>
          </a:p>
          <a:p>
            <a:pPr algn="just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437870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85992"/>
            <a:ext cx="8136904" cy="2500330"/>
          </a:xfrm>
        </p:spPr>
        <p:txBody>
          <a:bodyPr/>
          <a:lstStyle/>
          <a:p>
            <a:r>
              <a:rPr lang="ru-RU" dirty="0"/>
              <a:t>Кто впервые использовал антенну для радиосвязи</a:t>
            </a:r>
            <a:r>
              <a:rPr lang="ru-RU" dirty="0" smtClean="0"/>
              <a:t>?</a:t>
            </a:r>
          </a:p>
          <a:p>
            <a:r>
              <a:rPr lang="ru-RU" dirty="0" smtClean="0"/>
              <a:t>А. С. Попов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1536047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Самый известный диктор </a:t>
            </a:r>
            <a:r>
              <a:rPr lang="ru-RU" dirty="0"/>
              <a:t>в Советском </a:t>
            </a:r>
            <a:r>
              <a:rPr lang="ru-RU" dirty="0" smtClean="0"/>
              <a:t>союзе?</a:t>
            </a:r>
          </a:p>
          <a:p>
            <a:r>
              <a:rPr lang="ru-RU" dirty="0" smtClean="0"/>
              <a:t>Юрий Левитан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259199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Майкл </a:t>
            </a:r>
            <a:r>
              <a:rPr lang="ru-RU" dirty="0" err="1" smtClean="0"/>
              <a:t>Фрарадей</a:t>
            </a:r>
            <a:endParaRPr lang="ru-RU" dirty="0"/>
          </a:p>
        </p:txBody>
      </p:sp>
      <p:sp>
        <p:nvSpPr>
          <p:cNvPr id="3" name="AutoShape 2" descr="ÐÐ°ÑÑÐ¸Ð½ÐºÐ¸ Ð¿Ð¾ Ð·Ð°Ð¿ÑÐ¾ÑÑ Ð¼Ð°Ð¹ÐºÐ» ÑÐ°ÑÐ°Ð´ÐµÐ¹ ÑÐ¾Ñ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ÐÐ°ÑÑÐ¸Ð½ÐºÐ¸ Ð¿Ð¾ Ð·Ð°Ð¿ÑÐ¾ÑÑ Ð¼Ð°Ð¹ÐºÐ» ÑÐ°ÑÐ°Ð´ÐµÐ¹ ÑÐ¾ÑÐ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4784"/>
            <a:ext cx="3802112" cy="4925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246539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85992"/>
            <a:ext cx="8136904" cy="2500330"/>
          </a:xfrm>
        </p:spPr>
        <p:txBody>
          <a:bodyPr/>
          <a:lstStyle/>
          <a:p>
            <a:r>
              <a:rPr lang="ru-RU" dirty="0"/>
              <a:t>В переводе с греческого это устройство называется «</a:t>
            </a:r>
            <a:r>
              <a:rPr lang="ru-RU" dirty="0" err="1"/>
              <a:t>дальнозвук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Телефон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884794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85992"/>
            <a:ext cx="8352928" cy="2500330"/>
          </a:xfrm>
        </p:spPr>
        <p:txBody>
          <a:bodyPr/>
          <a:lstStyle/>
          <a:p>
            <a:r>
              <a:rPr lang="ru-RU" dirty="0" smtClean="0"/>
              <a:t>Какое </a:t>
            </a:r>
            <a:r>
              <a:rPr lang="ru-RU" dirty="0"/>
              <a:t>устройство было изобретено раньше? Телефон или </a:t>
            </a:r>
            <a:r>
              <a:rPr lang="ru-RU" dirty="0" smtClean="0"/>
              <a:t>радио</a:t>
            </a:r>
          </a:p>
          <a:p>
            <a:r>
              <a:rPr lang="ru-RU" dirty="0" smtClean="0"/>
              <a:t>Телефон 1878 г., А. Белл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037082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Эта некогда военная сеть опутала </a:t>
            </a:r>
            <a:r>
              <a:rPr lang="ru-RU" dirty="0" smtClean="0"/>
              <a:t>всех</a:t>
            </a:r>
          </a:p>
          <a:p>
            <a:r>
              <a:rPr lang="ru-RU" dirty="0" smtClean="0"/>
              <a:t>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9899536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285992"/>
            <a:ext cx="7776864" cy="2500330"/>
          </a:xfrm>
        </p:spPr>
        <p:txBody>
          <a:bodyPr/>
          <a:lstStyle/>
          <a:p>
            <a:r>
              <a:rPr lang="ru-RU" dirty="0"/>
              <a:t>125 микрометров способные передавать </a:t>
            </a:r>
            <a:r>
              <a:rPr lang="ru-RU" dirty="0" smtClean="0"/>
              <a:t>терабайты</a:t>
            </a:r>
          </a:p>
          <a:p>
            <a:r>
              <a:rPr lang="ru-RU" dirty="0" smtClean="0"/>
              <a:t>Оптоволокно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286864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 Театральная постановка, которую нельзя увидеть, но можно </a:t>
            </a:r>
            <a:r>
              <a:rPr lang="ru-RU" dirty="0" smtClean="0"/>
              <a:t>услышать</a:t>
            </a:r>
          </a:p>
          <a:p>
            <a:r>
              <a:rPr lang="ru-RU" dirty="0" smtClean="0"/>
              <a:t>Радио спектакль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098343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Предок музыкального </a:t>
            </a:r>
            <a:r>
              <a:rPr lang="ru-RU" dirty="0" smtClean="0"/>
              <a:t>центра</a:t>
            </a:r>
          </a:p>
          <a:p>
            <a:r>
              <a:rPr lang="ru-RU" dirty="0" smtClean="0"/>
              <a:t>Радиола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268013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85992"/>
            <a:ext cx="8424936" cy="2500330"/>
          </a:xfrm>
        </p:spPr>
        <p:txBody>
          <a:bodyPr/>
          <a:lstStyle/>
          <a:p>
            <a:r>
              <a:rPr lang="ru-RU" dirty="0"/>
              <a:t>Человек, который с удовольствием собирает и разбирает электронные </a:t>
            </a:r>
            <a:r>
              <a:rPr lang="ru-RU" dirty="0" smtClean="0"/>
              <a:t>устройства</a:t>
            </a:r>
          </a:p>
          <a:p>
            <a:r>
              <a:rPr lang="ru-RU" dirty="0" smtClean="0"/>
              <a:t>Радиолюбитель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2888980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285992"/>
            <a:ext cx="8208912" cy="2500330"/>
          </a:xfrm>
        </p:spPr>
        <p:txBody>
          <a:bodyPr/>
          <a:lstStyle/>
          <a:p>
            <a:r>
              <a:rPr lang="ru-RU" dirty="0" smtClean="0"/>
              <a:t>Кто изобрел первый радиоприемник и осуществил первый сеанс радиосвязи?</a:t>
            </a:r>
          </a:p>
          <a:p>
            <a:r>
              <a:rPr lang="ru-RU" dirty="0" smtClean="0"/>
              <a:t>А.С. Попов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189410"/>
      </p:ext>
    </p:extLst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Генрих Герц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401" y="1560220"/>
            <a:ext cx="4097599" cy="474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3811743" cy="285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883501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Гульельмо</a:t>
            </a:r>
            <a:r>
              <a:rPr lang="ru-RU" dirty="0" smtClean="0"/>
              <a:t> Маркони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72" y="2149382"/>
            <a:ext cx="6757841" cy="365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766295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 мая 1895 года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47" y="1380526"/>
            <a:ext cx="6837821" cy="515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9726952"/>
      </p:ext>
    </p:extLst>
  </p:cSld>
  <p:clrMapOvr>
    <a:masterClrMapping/>
  </p:clrMapOvr>
  <p:transition spd="med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Радио Попова</a:t>
            </a:r>
          </a:p>
        </p:txBody>
      </p:sp>
      <p:pic>
        <p:nvPicPr>
          <p:cNvPr id="7171" name="Picture 2" descr="C:\Users\Анастасия\Desktop\Радиопередатчик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752600"/>
            <a:ext cx="81534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4465836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Радио Попова</a:t>
            </a:r>
          </a:p>
        </p:txBody>
      </p:sp>
      <p:pic>
        <p:nvPicPr>
          <p:cNvPr id="8195" name="Picture 2" descr="C:\Users\Анастасия\Desktop\580x380_LE4ifBT1Drt6To3Fgjeb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0" y="1676400"/>
            <a:ext cx="76962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4320701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Корабельный приемник</a:t>
            </a:r>
          </a:p>
        </p:txBody>
      </p:sp>
      <p:pic>
        <p:nvPicPr>
          <p:cNvPr id="11267" name="Picture 2" descr="C:\Users\Анастасия\Desktop\popov-pribo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447800"/>
            <a:ext cx="8305800" cy="502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1445206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2">
                    <a:lumMod val="90000"/>
                  </a:schemeClr>
                </a:solidFill>
              </a:rPr>
              <a:t>Современные радиоприёмники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14339" name="Picture 2" descr="C:\Users\Анастасия\Desktop\156ead838e2b4bf187699dc5c55a7b4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447800"/>
            <a:ext cx="2857500" cy="2286000"/>
          </a:xfrm>
          <a:prstGeom prst="rect">
            <a:avLst/>
          </a:prstGeom>
          <a:noFill/>
        </p:spPr>
      </p:pic>
      <p:pic>
        <p:nvPicPr>
          <p:cNvPr id="14340" name="Picture 3" descr="C:\Users\Анастасия\Desktop\197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1447800"/>
            <a:ext cx="2362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Users\Анастасия\Desktop\sku_logo_b114b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1447800"/>
            <a:ext cx="3124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C:\Users\Анастасия\Desktop\mcintosh_mr85_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3733800"/>
            <a:ext cx="44767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 descr="C:\Users\Анастасия\Desktop\19377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3733800"/>
            <a:ext cx="3810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0628285"/>
      </p:ext>
    </p:extLst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ooks_new_rus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books_new_rus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8_books_new_rus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books_new_rus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0_books_new_rus (2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215</Words>
  <Application>Microsoft Office PowerPoint</Application>
  <PresentationFormat>Экран (4:3)</PresentationFormat>
  <Paragraphs>50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6_books_new_rus (2)</vt:lpstr>
      <vt:lpstr>7_books_new_rus (2)</vt:lpstr>
      <vt:lpstr>8_books_new_rus (2)</vt:lpstr>
      <vt:lpstr>9_books_new_rus (2)</vt:lpstr>
      <vt:lpstr>10_books_new_rus (2)</vt:lpstr>
      <vt:lpstr>Попов Александр Степанович 1859-1905</vt:lpstr>
      <vt:lpstr>Майкл Фрарадей</vt:lpstr>
      <vt:lpstr>Генрих Герц</vt:lpstr>
      <vt:lpstr>Гульельмо Маркони</vt:lpstr>
      <vt:lpstr>7 мая 1895 года</vt:lpstr>
      <vt:lpstr>Радио Попова</vt:lpstr>
      <vt:lpstr>Радио Попова</vt:lpstr>
      <vt:lpstr>Корабельный приемник</vt:lpstr>
      <vt:lpstr>Современные радиоприёмники</vt:lpstr>
      <vt:lpstr>Викторина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DOM</dc:creator>
  <cp:lastModifiedBy>Пользователь Windows</cp:lastModifiedBy>
  <cp:revision>9</cp:revision>
  <dcterms:created xsi:type="dcterms:W3CDTF">2019-03-12T12:46:19Z</dcterms:created>
  <dcterms:modified xsi:type="dcterms:W3CDTF">2019-03-12T14:09:08Z</dcterms:modified>
</cp:coreProperties>
</file>