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2A90-CEC4-4FDC-8D1B-8C62FC61220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5FF9-E85E-42DA-AF77-78E47442D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2A90-CEC4-4FDC-8D1B-8C62FC61220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5FF9-E85E-42DA-AF77-78E47442D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2A90-CEC4-4FDC-8D1B-8C62FC61220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5FF9-E85E-42DA-AF77-78E47442D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2A90-CEC4-4FDC-8D1B-8C62FC61220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5FF9-E85E-42DA-AF77-78E47442D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2A90-CEC4-4FDC-8D1B-8C62FC61220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FE5FF9-E85E-42DA-AF77-78E47442D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2A90-CEC4-4FDC-8D1B-8C62FC61220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5FF9-E85E-42DA-AF77-78E47442D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2A90-CEC4-4FDC-8D1B-8C62FC61220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5FF9-E85E-42DA-AF77-78E47442D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2A90-CEC4-4FDC-8D1B-8C62FC61220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5FF9-E85E-42DA-AF77-78E47442D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2A90-CEC4-4FDC-8D1B-8C62FC61220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5FF9-E85E-42DA-AF77-78E47442D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2A90-CEC4-4FDC-8D1B-8C62FC61220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5FF9-E85E-42DA-AF77-78E47442D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2A90-CEC4-4FDC-8D1B-8C62FC61220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5FF9-E85E-42DA-AF77-78E47442D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0D2A90-CEC4-4FDC-8D1B-8C62FC61220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FE5FF9-E85E-42DA-AF77-78E47442D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Философия Нового Времени(</a:t>
            </a:r>
            <a:r>
              <a:rPr lang="en-US" sz="4000"/>
              <a:t>XVII)</a:t>
            </a:r>
            <a:r>
              <a:rPr lang="ru-RU" sz="4000"/>
              <a:t>,</a:t>
            </a:r>
            <a:br>
              <a:rPr lang="ru-RU" sz="4000"/>
            </a:br>
            <a:r>
              <a:rPr lang="ru-RU" sz="4000"/>
              <a:t>Просвещение</a:t>
            </a:r>
            <a:r>
              <a:rPr lang="en-US" sz="4000"/>
              <a:t>(XVIII)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Викторина по философии Нового времени  Просвещения.</a:t>
            </a:r>
          </a:p>
          <a:p>
            <a:r>
              <a:rPr lang="ru-RU" sz="2000" dirty="0" err="1" smtClean="0"/>
              <a:t>Биц</a:t>
            </a:r>
            <a:r>
              <a:rPr lang="ru-RU" sz="2000" dirty="0" smtClean="0"/>
              <a:t>  Н.А.преподаватель СПО </a:t>
            </a:r>
          </a:p>
          <a:p>
            <a:r>
              <a:rPr lang="ru-RU" sz="2000" dirty="0" smtClean="0"/>
              <a:t>ГБПОУ СО</a:t>
            </a:r>
          </a:p>
          <a:p>
            <a:r>
              <a:rPr lang="ru-RU" sz="2000" dirty="0" smtClean="0"/>
              <a:t> «Екатеринбургский политехникум»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2053" name="Picture 5" descr="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8415">
            <a:off x="7506222" y="844960"/>
            <a:ext cx="1436687" cy="1165225"/>
          </a:xfrm>
          <a:prstGeom prst="rect">
            <a:avLst/>
          </a:prstGeom>
          <a:noFill/>
        </p:spPr>
      </p:pic>
      <p:pic>
        <p:nvPicPr>
          <p:cNvPr id="2054" name="Picture 6" descr="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62755" flipH="1">
            <a:off x="7070154" y="4487509"/>
            <a:ext cx="1439862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56575" cy="576263"/>
          </a:xfrm>
        </p:spPr>
        <p:txBody>
          <a:bodyPr>
            <a:normAutofit fontScale="90000"/>
          </a:bodyPr>
          <a:lstStyle/>
          <a:p>
            <a:pPr marL="838200" indent="-838200" algn="l"/>
            <a:r>
              <a:rPr lang="ru-RU" sz="2000"/>
              <a:t>1) Назовите имя философа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3363" cy="4060825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ru-RU" sz="1400"/>
              <a:t>Биография</a:t>
            </a:r>
          </a:p>
          <a:p>
            <a:pPr marL="533400" indent="-533400">
              <a:lnSpc>
                <a:spcPct val="80000"/>
              </a:lnSpc>
            </a:pPr>
            <a:r>
              <a:rPr lang="ru-RU" sz="1400"/>
              <a:t>Родился в Амстердаме. Он происходит из рода португальских евреев, его имя ведет свое происхождение от названия городка на северо-западе Испании. Отец Спинозы был удачливым купцом и имел довольно большой дом. Мать Спинозы умерла, когда ему было шесть лет. </a:t>
            </a:r>
          </a:p>
          <a:p>
            <a:pPr marL="533400" indent="-533400">
              <a:lnSpc>
                <a:spcPct val="80000"/>
              </a:lnSpc>
            </a:pPr>
            <a:r>
              <a:rPr lang="ru-RU" sz="1400"/>
              <a:t>Образование получал в удушающей атмосфере иудаизма того времени, каждый день часами изучая Библию (Старый Завет) и Талмуд, эти непререкаемые основы иудейских традиций. Кроме занятий в школе, брал  уроки латинского и древнегреческого языков.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32363" y="1628775"/>
            <a:ext cx="3600450" cy="23336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400"/>
              <a:t>Теория</a:t>
            </a:r>
          </a:p>
          <a:p>
            <a:pPr>
              <a:lnSpc>
                <a:spcPct val="80000"/>
              </a:lnSpc>
            </a:pPr>
            <a:r>
              <a:rPr lang="ru-RU" sz="1400"/>
              <a:t>Человек – часть природы. Тело и душа взаимно независимы. Идея тождественна с разумом. Свободный человек в деятельности руководствуется только разумом.</a:t>
            </a:r>
          </a:p>
          <a:p>
            <a:pPr>
              <a:lnSpc>
                <a:spcPct val="80000"/>
              </a:lnSpc>
            </a:pPr>
            <a:r>
              <a:rPr lang="ru-RU" sz="1400"/>
              <a:t>Природа едина, является причиной самой себя.</a:t>
            </a:r>
          </a:p>
          <a:p>
            <a:pPr>
              <a:lnSpc>
                <a:spcPct val="80000"/>
              </a:lnSpc>
            </a:pPr>
            <a:r>
              <a:rPr lang="ru-RU" sz="1400"/>
              <a:t>Договорная концепция: естественное право не отменяется, так как человек действует по своей природе.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779838" y="8366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5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15367" name="Picture 7" descr="888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868863"/>
            <a:ext cx="2001837" cy="133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ru-RU"/>
              <a:t>Ответ</a:t>
            </a:r>
          </a:p>
        </p:txBody>
      </p:sp>
      <p:sp>
        <p:nvSpPr>
          <p:cNvPr id="1638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3924300" y="1341438"/>
            <a:ext cx="4968875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/>
              <a:t>Бенедикт(Барух) Спиноза,</a:t>
            </a:r>
          </a:p>
          <a:p>
            <a:pPr algn="ctr">
              <a:buFontTx/>
              <a:buNone/>
            </a:pPr>
            <a:r>
              <a:rPr lang="ru-RU" sz="2000" b="1"/>
              <a:t>(1632 – 1677),</a:t>
            </a:r>
          </a:p>
          <a:p>
            <a:pPr algn="ctr">
              <a:buFontTx/>
              <a:buNone/>
            </a:pPr>
            <a:r>
              <a:rPr lang="ru-RU" sz="2000" b="1"/>
              <a:t>Рационалист, пантеист</a:t>
            </a:r>
            <a:r>
              <a:rPr lang="ru-RU" sz="2000"/>
              <a:t> </a:t>
            </a:r>
          </a:p>
          <a:p>
            <a:pPr algn="ctr">
              <a:buFontTx/>
              <a:buNone/>
            </a:pPr>
            <a:endParaRPr lang="ru-RU" sz="2000"/>
          </a:p>
          <a:p>
            <a:pPr algn="ctr">
              <a:buFontTx/>
              <a:buNone/>
            </a:pPr>
            <a:endParaRPr lang="ru-RU" b="1"/>
          </a:p>
          <a:p>
            <a:pPr algn="ctr">
              <a:buFontTx/>
              <a:buNone/>
            </a:pPr>
            <a:endParaRPr lang="ru-RU" b="1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55875" y="3933825"/>
            <a:ext cx="460851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Наиболее известные сочинения</a:t>
            </a:r>
          </a:p>
          <a:p>
            <a:endParaRPr lang="ru-RU"/>
          </a:p>
          <a:p>
            <a:r>
              <a:rPr lang="ru-RU"/>
              <a:t>«О Боге, человеке и его счастье » </a:t>
            </a:r>
          </a:p>
          <a:p>
            <a:r>
              <a:rPr lang="ru-RU"/>
              <a:t>«Трактат об усовершенствовании разума » </a:t>
            </a:r>
          </a:p>
          <a:p>
            <a:r>
              <a:rPr lang="ru-RU"/>
              <a:t>«Основы философии Декарта, доказанные геометрическим способом » </a:t>
            </a:r>
          </a:p>
          <a:p>
            <a:pPr>
              <a:spcBef>
                <a:spcPct val="50000"/>
              </a:spcBef>
            </a:pPr>
            <a:r>
              <a:rPr lang="ru-RU"/>
              <a:t>«Политический трактат»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2286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56575" cy="576263"/>
          </a:xfrm>
        </p:spPr>
        <p:txBody>
          <a:bodyPr>
            <a:normAutofit fontScale="90000"/>
          </a:bodyPr>
          <a:lstStyle/>
          <a:p>
            <a:pPr marL="838200" indent="-838200" algn="l"/>
            <a:r>
              <a:rPr lang="ru-RU" sz="2000"/>
              <a:t>1) Назовите имя философа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3363" cy="3413125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ru-RU" sz="1800"/>
              <a:t>Биография</a:t>
            </a:r>
          </a:p>
          <a:p>
            <a:pPr marL="533400" indent="-533400">
              <a:lnSpc>
                <a:spcPct val="90000"/>
              </a:lnSpc>
            </a:pPr>
            <a:r>
              <a:rPr lang="ru-RU" sz="1800"/>
              <a:t>Родился в Рибмоне (Франция). Аристократ по происхождению, он отказался от военной и церковной карьеры и стал ученым. Был в дружеских отношениях с Д'Аламбером, Вольтером и особенно с А. Р. Тюрго, сотрудничал в «Энциклопедии».</a:t>
            </a:r>
            <a:r>
              <a:rPr lang="ru-RU" sz="4400"/>
              <a:t>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39163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/>
              <a:t>Теория</a:t>
            </a:r>
          </a:p>
          <a:p>
            <a:pPr>
              <a:lnSpc>
                <a:spcPct val="80000"/>
              </a:lnSpc>
            </a:pPr>
            <a:r>
              <a:rPr lang="ru-RU" sz="1800"/>
              <a:t>Пытался представить развитие человечества как прогресс, пронизанный переплетающимися причинными взаимосвязями.</a:t>
            </a:r>
          </a:p>
          <a:p>
            <a:pPr>
              <a:lnSpc>
                <a:spcPct val="80000"/>
              </a:lnSpc>
            </a:pPr>
            <a:r>
              <a:rPr lang="ru-RU" sz="1800"/>
              <a:t>Резко выступает против религии, возвышает разум. Разум – движущая сила прогресса.</a:t>
            </a:r>
          </a:p>
          <a:p>
            <a:pPr>
              <a:lnSpc>
                <a:spcPct val="80000"/>
              </a:lnSpc>
            </a:pPr>
            <a:r>
              <a:rPr lang="ru-RU" sz="1800"/>
              <a:t>Сторонник республики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779838" y="8366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6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18439" name="Picture 7" descr="888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797425"/>
            <a:ext cx="2305050" cy="153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ru-RU"/>
              <a:t>Ответ</a:t>
            </a:r>
          </a:p>
        </p:txBody>
      </p:sp>
      <p:sp>
        <p:nvSpPr>
          <p:cNvPr id="1945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3598863" y="1412875"/>
            <a:ext cx="5545137" cy="17653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/>
              <a:t> </a:t>
            </a:r>
            <a:r>
              <a:rPr lang="ru-RU" sz="1800" b="1"/>
              <a:t>Жан Антуан Кондорсе</a:t>
            </a:r>
            <a:r>
              <a:rPr lang="ru-RU" sz="1800"/>
              <a:t> </a:t>
            </a:r>
            <a:r>
              <a:rPr lang="ru-RU" sz="1800" b="1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/>
              <a:t>(1743 - 1794</a:t>
            </a:r>
            <a:r>
              <a:rPr lang="ru-RU" sz="1800"/>
              <a:t> </a:t>
            </a:r>
            <a:r>
              <a:rPr lang="ru-RU" sz="1800" b="1"/>
              <a:t>),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/>
              <a:t>французский математик и социолог, представитель французского просвещения.</a:t>
            </a:r>
            <a:r>
              <a:rPr lang="ru-RU" sz="180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1800" b="1"/>
          </a:p>
          <a:p>
            <a:pPr algn="ctr">
              <a:lnSpc>
                <a:spcPct val="90000"/>
              </a:lnSpc>
              <a:buFontTx/>
              <a:buNone/>
            </a:pPr>
            <a:endParaRPr lang="ru-RU" sz="4000" b="1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84438" y="4508500"/>
            <a:ext cx="46085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Наиболее известные сочинения</a:t>
            </a:r>
          </a:p>
          <a:p>
            <a:endParaRPr lang="ru-RU"/>
          </a:p>
          <a:p>
            <a:r>
              <a:rPr lang="ru-RU"/>
              <a:t>«Эскиз исторической картины прогреса человеческого разума » 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81075"/>
            <a:ext cx="2305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56575" cy="576263"/>
          </a:xfrm>
        </p:spPr>
        <p:txBody>
          <a:bodyPr>
            <a:normAutofit fontScale="90000"/>
          </a:bodyPr>
          <a:lstStyle/>
          <a:p>
            <a:pPr marL="838200" indent="-838200" algn="l"/>
            <a:r>
              <a:rPr lang="ru-RU" sz="2000"/>
              <a:t>1) Назовите имя философа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3363" cy="3989388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ru-RU" sz="1800"/>
              <a:t>Биография</a:t>
            </a:r>
          </a:p>
          <a:p>
            <a:pPr marL="533400" indent="-533400">
              <a:lnSpc>
                <a:spcPct val="80000"/>
              </a:lnSpc>
            </a:pPr>
            <a:r>
              <a:rPr lang="ru-RU" sz="1800"/>
              <a:t>Родился в Германии в семье винодела. Унаследовав от дяди баронский титул и крупное состояние, обосновался в Париже и посвятил свою жизнь философии и науке. Его дом стал одним из виднейших во Франции салонов, который регулярно посещался просветительски настроенными философами и учеными. Салон также был основным местом встречи энциклопедистов.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/>
              <a:t>Теория</a:t>
            </a:r>
          </a:p>
          <a:p>
            <a:pPr>
              <a:lnSpc>
                <a:spcPct val="80000"/>
              </a:lnSpc>
            </a:pPr>
            <a:r>
              <a:rPr lang="ru-RU" sz="1800"/>
              <a:t>Широко известен как автор многочисленных атеистических произведений, в которых он в простой и логичной форме, часто с юмором, критиковал как религию вообще, так и служителей культов. </a:t>
            </a:r>
          </a:p>
          <a:p>
            <a:pPr>
              <a:lnSpc>
                <a:spcPct val="80000"/>
              </a:lnSpc>
            </a:pPr>
            <a:r>
              <a:rPr lang="ru-RU" sz="1800"/>
              <a:t>Всестороннее обоснование материализма и атеизма той эпохи. </a:t>
            </a:r>
          </a:p>
          <a:p>
            <a:pPr>
              <a:lnSpc>
                <a:spcPct val="80000"/>
              </a:lnSpc>
            </a:pPr>
            <a:r>
              <a:rPr lang="ru-RU" sz="1800"/>
              <a:t>Современники окрестили его главный труд «Библией материализма».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779838" y="8366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7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21511" name="Picture 7" descr="888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5157788"/>
            <a:ext cx="1944688" cy="1296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ru-RU"/>
              <a:t>Ответ</a:t>
            </a:r>
          </a:p>
        </p:txBody>
      </p:sp>
      <p:sp>
        <p:nvSpPr>
          <p:cNvPr id="22531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3708400" y="1773238"/>
            <a:ext cx="5005388" cy="15938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/>
              <a:t> Поль Анри Гольбах,</a:t>
            </a:r>
            <a:endParaRPr lang="ru-RU" sz="1000" b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/>
              <a:t>(1723-1789),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/>
              <a:t> французский философ, один из основателей школы французского материализма и атеизма, выдающийся представитель французского Просвещения</a:t>
            </a:r>
            <a:r>
              <a:rPr lang="ru-RU" sz="1600"/>
              <a:t> </a:t>
            </a:r>
            <a:endParaRPr lang="ru-RU" sz="1000" b="1"/>
          </a:p>
          <a:p>
            <a:pPr algn="ctr">
              <a:lnSpc>
                <a:spcPct val="80000"/>
              </a:lnSpc>
              <a:buFontTx/>
              <a:buNone/>
            </a:pPr>
            <a:endParaRPr lang="ru-RU" sz="2400" b="1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484438" y="4508500"/>
            <a:ext cx="46085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Наиболее известные сочинения</a:t>
            </a:r>
          </a:p>
          <a:p>
            <a:endParaRPr lang="ru-RU"/>
          </a:p>
          <a:p>
            <a:r>
              <a:rPr lang="ru-RU"/>
              <a:t>«Карманное богословие»</a:t>
            </a:r>
          </a:p>
          <a:p>
            <a:r>
              <a:rPr lang="ru-RU"/>
              <a:t> «Священная зараза, или Естественная история суеверия» </a:t>
            </a:r>
          </a:p>
          <a:p>
            <a:r>
              <a:rPr lang="ru-RU"/>
              <a:t>«Система природы, или О законах мира физического и мира духовного» 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2413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68313" y="549275"/>
            <a:ext cx="8156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/>
            <a:r>
              <a:rPr lang="ru-RU" sz="2000">
                <a:solidFill>
                  <a:schemeClr val="tx2"/>
                </a:solidFill>
              </a:rPr>
              <a:t>2) Определите, о каких понятиях идет речь, кто их автор.</a:t>
            </a:r>
            <a:br>
              <a:rPr lang="ru-RU" sz="2000">
                <a:solidFill>
                  <a:schemeClr val="tx2"/>
                </a:solidFill>
              </a:rPr>
            </a:br>
            <a:r>
              <a:rPr lang="ru-RU" sz="2000">
                <a:solidFill>
                  <a:schemeClr val="tx2"/>
                </a:solidFill>
              </a:rPr>
              <a:t/>
            </a:r>
            <a:br>
              <a:rPr lang="ru-RU" sz="2000">
                <a:solidFill>
                  <a:schemeClr val="tx2"/>
                </a:solidFill>
              </a:rPr>
            </a:b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8313" y="1125538"/>
            <a:ext cx="820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1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19138" y="1700213"/>
            <a:ext cx="57245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«Они имеют обоснование в самой человеческой природе…Человеческий разум, как неровное зеркало, которое, отражая вещи, смешивает свою природу и природу вещей»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«Существуют и такие, которые возникают путем взаимного общения…»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«Они возникли, ибо каждый человек имеет свое индивидуальное логово»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«Они возникли, ибо всетрадиционные системы являются, по-моему, как будто играми»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17417" name="Picture 9" descr="764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989138"/>
            <a:ext cx="1862137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algn="ctr"/>
            <a:r>
              <a:rPr lang="ru-RU" sz="2800"/>
              <a:t>Идолы рода</a:t>
            </a:r>
          </a:p>
          <a:p>
            <a:pPr algn="ctr"/>
            <a:r>
              <a:rPr lang="ru-RU" sz="2800"/>
              <a:t>Идолы пещеры</a:t>
            </a:r>
          </a:p>
          <a:p>
            <a:pPr algn="ctr"/>
            <a:r>
              <a:rPr lang="ru-RU" sz="2800"/>
              <a:t>Идолы рынка</a:t>
            </a:r>
          </a:p>
          <a:p>
            <a:pPr algn="ctr"/>
            <a:r>
              <a:rPr lang="ru-RU" sz="2800"/>
              <a:t>Идолы театра</a:t>
            </a:r>
          </a:p>
          <a:p>
            <a:pPr>
              <a:buFontTx/>
              <a:buNone/>
            </a:pPr>
            <a:r>
              <a:rPr lang="ru-RU" sz="2800"/>
              <a:t>    </a:t>
            </a:r>
          </a:p>
          <a:p>
            <a:pPr>
              <a:buFontTx/>
              <a:buNone/>
            </a:pPr>
            <a:r>
              <a:rPr lang="ru-RU" sz="2800"/>
              <a:t>                                        </a:t>
            </a:r>
          </a:p>
          <a:p>
            <a:pPr>
              <a:buFontTx/>
              <a:buNone/>
            </a:pPr>
            <a:r>
              <a:rPr lang="ru-RU" sz="2800"/>
              <a:t>                                    Автор – Ф. Бэкон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573463"/>
            <a:ext cx="2095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68313" y="549275"/>
            <a:ext cx="8156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/>
            <a:r>
              <a:rPr lang="ru-RU" sz="2000">
                <a:solidFill>
                  <a:schemeClr val="tx2"/>
                </a:solidFill>
              </a:rPr>
              <a:t>2) Определите, о каких понятиях идет речь, кто их автор.</a:t>
            </a:r>
            <a:br>
              <a:rPr lang="ru-RU" sz="2000">
                <a:solidFill>
                  <a:schemeClr val="tx2"/>
                </a:solidFill>
              </a:rPr>
            </a:br>
            <a:r>
              <a:rPr lang="ru-RU" sz="2000">
                <a:solidFill>
                  <a:schemeClr val="tx2"/>
                </a:solidFill>
              </a:rPr>
              <a:t/>
            </a:r>
            <a:br>
              <a:rPr lang="ru-RU" sz="2000">
                <a:solidFill>
                  <a:schemeClr val="tx2"/>
                </a:solidFill>
              </a:rPr>
            </a:b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820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2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987675" y="2636838"/>
            <a:ext cx="56165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«Находятся в постоянном изменении и способны к страданию, восприятию и сознанию. Их объединяет некая «Гармония», в которой заложено соответствие бытия и сознания»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25606" name="Picture 6" descr="764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76475"/>
            <a:ext cx="1862137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algn="ctr"/>
            <a:r>
              <a:rPr lang="ru-RU" sz="2800"/>
              <a:t>Монадология</a:t>
            </a:r>
          </a:p>
          <a:p>
            <a:pPr>
              <a:buFontTx/>
              <a:buNone/>
            </a:pPr>
            <a:r>
              <a:rPr lang="ru-RU" sz="2800"/>
              <a:t>                                        </a:t>
            </a:r>
          </a:p>
          <a:p>
            <a:pPr>
              <a:buFontTx/>
              <a:buNone/>
            </a:pPr>
            <a:r>
              <a:rPr lang="ru-RU" sz="2800"/>
              <a:t>                                    </a:t>
            </a:r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r>
              <a:rPr lang="ru-RU" sz="2800"/>
              <a:t>                                    Автор – Г. Лейбниц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33600"/>
            <a:ext cx="28987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56575" cy="576263"/>
          </a:xfrm>
        </p:spPr>
        <p:txBody>
          <a:bodyPr>
            <a:normAutofit fontScale="90000"/>
          </a:bodyPr>
          <a:lstStyle/>
          <a:p>
            <a:pPr marL="838200" indent="-838200" algn="l"/>
            <a:r>
              <a:rPr lang="ru-RU" sz="2000"/>
              <a:t>1) Назовите имя философа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sp>
        <p:nvSpPr>
          <p:cNvPr id="51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3363" cy="4060825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ru-RU" sz="1600"/>
              <a:t>Биография</a:t>
            </a:r>
          </a:p>
          <a:p>
            <a:pPr marL="533400" indent="-533400">
              <a:lnSpc>
                <a:spcPct val="80000"/>
              </a:lnSpc>
            </a:pPr>
            <a:r>
              <a:rPr lang="ru-RU" sz="1600"/>
              <a:t>Родился в Ирландии в английской дворянской семье. Окончил Дублинский университет, где в 1704 г. получил степень бакалавра искусств. Вскоре сам начинает преподавать в колледже. С 1713 г. много путешествует по Франции, Италии, Северной Америке, где предполагал заняться миссионерской деятельностью, но из-за отсутствия средств вернулся на родину. Получив сан епископа англиканской церкви, он почти всю остальную часть своей жизни провел в местечке Клойн в Южной Ирландии. Скончался в Оксфорде, куда переехал незадолго перед смертью. </a:t>
            </a:r>
          </a:p>
          <a:p>
            <a:pPr marL="533400" indent="-533400">
              <a:lnSpc>
                <a:spcPct val="80000"/>
              </a:lnSpc>
            </a:pPr>
            <a:endParaRPr lang="ru-RU" sz="1600"/>
          </a:p>
          <a:p>
            <a:pPr marL="533400" indent="-533400">
              <a:lnSpc>
                <a:spcPct val="80000"/>
              </a:lnSpc>
            </a:pPr>
            <a:endParaRPr lang="ru-RU" sz="1600"/>
          </a:p>
          <a:p>
            <a:pPr marL="533400" indent="-533400">
              <a:lnSpc>
                <a:spcPct val="80000"/>
              </a:lnSpc>
            </a:pPr>
            <a:endParaRPr lang="ru-RU" sz="1600"/>
          </a:p>
        </p:txBody>
      </p:sp>
      <p:sp>
        <p:nvSpPr>
          <p:cNvPr id="512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/>
              <a:t>Теория</a:t>
            </a:r>
          </a:p>
          <a:p>
            <a:pPr>
              <a:lnSpc>
                <a:spcPct val="80000"/>
              </a:lnSpc>
            </a:pPr>
            <a:r>
              <a:rPr lang="ru-RU" sz="1600"/>
              <a:t>Подчеркивал значение чувственного опыта как источника знания. </a:t>
            </a:r>
          </a:p>
          <a:p>
            <a:pPr>
              <a:lnSpc>
                <a:spcPct val="80000"/>
              </a:lnSpc>
            </a:pPr>
            <a:r>
              <a:rPr lang="ru-RU" sz="1600"/>
              <a:t>Существовать, заключал он, – значит быть воспринятым или воспринимать. Признает лишь существование человеческого сознания, выделяя идеи и души. Идеи – пассивны, души – активны. Возникают вещи благодаря восприятию и , когда оно прекращается, исчезают.</a:t>
            </a:r>
          </a:p>
          <a:p>
            <a:pPr>
              <a:lnSpc>
                <a:spcPct val="80000"/>
              </a:lnSpc>
            </a:pPr>
            <a:r>
              <a:rPr lang="ru-RU" sz="1600"/>
              <a:t>Против материализма и его проявления в науке.</a:t>
            </a:r>
          </a:p>
          <a:p>
            <a:pPr>
              <a:lnSpc>
                <a:spcPct val="80000"/>
              </a:lnSpc>
            </a:pPr>
            <a:r>
              <a:rPr lang="ru-RU" sz="1600"/>
              <a:t>Цель науки – понимание языка Творца. Источник богатства – труд.</a:t>
            </a:r>
          </a:p>
          <a:p>
            <a:pPr>
              <a:lnSpc>
                <a:spcPct val="80000"/>
              </a:lnSpc>
            </a:pPr>
            <a:endParaRPr lang="ru-RU" sz="16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779838" y="8366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5129" name="Picture 9" descr="888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5229225"/>
            <a:ext cx="1712913" cy="114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8313" y="549275"/>
            <a:ext cx="8156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/>
            <a:r>
              <a:rPr lang="ru-RU" sz="2000">
                <a:solidFill>
                  <a:schemeClr val="tx2"/>
                </a:solidFill>
              </a:rPr>
              <a:t>2) Определите, о каких понятиях идет речь, кто их автор.</a:t>
            </a:r>
            <a:br>
              <a:rPr lang="ru-RU" sz="2000">
                <a:solidFill>
                  <a:schemeClr val="tx2"/>
                </a:solidFill>
              </a:rPr>
            </a:br>
            <a:r>
              <a:rPr lang="ru-RU" sz="2000">
                <a:solidFill>
                  <a:schemeClr val="tx2"/>
                </a:solidFill>
              </a:rPr>
              <a:t/>
            </a:r>
            <a:br>
              <a:rPr lang="ru-RU" sz="2000">
                <a:solidFill>
                  <a:schemeClr val="tx2"/>
                </a:solidFill>
              </a:rPr>
            </a:b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820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3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8313" y="2349500"/>
            <a:ext cx="58324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первый путь – путь грубого эмпиризма, нагромождение несистематизированных фактов.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так рационалисты и схоласты создают теорию, опираясь только на разум, игнорируя опыт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только тот, кто опирается на опыт и систематизирует материал, обрабатывая индукцией, достигает истины.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27654" name="Picture 6" descr="764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349500"/>
            <a:ext cx="1862138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/>
              <a:t>Три пути познания:</a:t>
            </a:r>
          </a:p>
          <a:p>
            <a:pPr algn="ctr"/>
            <a:r>
              <a:rPr lang="ru-RU" sz="2800"/>
              <a:t>Муравья</a:t>
            </a:r>
          </a:p>
          <a:p>
            <a:pPr algn="ctr"/>
            <a:r>
              <a:rPr lang="ru-RU" sz="2800"/>
              <a:t>Паука</a:t>
            </a:r>
          </a:p>
          <a:p>
            <a:pPr algn="ctr"/>
            <a:r>
              <a:rPr lang="ru-RU" sz="2800"/>
              <a:t>пчелы</a:t>
            </a:r>
          </a:p>
          <a:p>
            <a:pPr>
              <a:buFontTx/>
              <a:buNone/>
            </a:pPr>
            <a:r>
              <a:rPr lang="ru-RU" sz="2800"/>
              <a:t>                                        </a:t>
            </a:r>
          </a:p>
          <a:p>
            <a:pPr>
              <a:buFontTx/>
              <a:buNone/>
            </a:pPr>
            <a:r>
              <a:rPr lang="ru-RU" sz="2800"/>
              <a:t>                                    Автор – Ф. Бэкон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429000"/>
            <a:ext cx="25384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/>
              <a:t>3)</a:t>
            </a:r>
            <a:r>
              <a:rPr lang="ru-RU"/>
              <a:t> </a:t>
            </a:r>
            <a:r>
              <a:rPr lang="ru-RU" sz="2000"/>
              <a:t>Определите направление, назовите его представителей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1800"/>
              <a:t>Происходит от латинской транскрипции имени Декарта – </a:t>
            </a:r>
            <a:r>
              <a:rPr lang="en-US" sz="1800"/>
              <a:t>Cartesius</a:t>
            </a:r>
            <a:r>
              <a:rPr lang="ru-RU" sz="1800"/>
              <a:t>. Характерны скептицизм, рационализм, критика предшествующей схоластической философской традиции. Помимо этого характеризуется последовательным дуализмом — предельно чётким разделением мира на две самостоятельные (независимые) субстанции — протяжённую и мыслящую.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/>
          </a:p>
          <a:p>
            <a:pPr marL="609600" indent="-609600">
              <a:lnSpc>
                <a:spcPct val="80000"/>
              </a:lnSpc>
            </a:pPr>
            <a:endParaRPr lang="ru-RU" sz="18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38877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Картезианство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87450" y="3644900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Представители: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116013" y="4292600"/>
            <a:ext cx="3817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П. Николь, Беккер, Клауберг, Легран, Мальбранш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24584" name="Picture 8" descr="764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141663"/>
            <a:ext cx="1820863" cy="309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/>
      <p:bldP spid="24581" grpId="0"/>
      <p:bldP spid="245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/>
              <a:t>3)</a:t>
            </a:r>
            <a:r>
              <a:rPr lang="ru-RU"/>
              <a:t> </a:t>
            </a:r>
            <a:r>
              <a:rPr lang="ru-RU" sz="2000"/>
              <a:t>Определите направление, назовите его представителей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000"/>
              <a:t>Одна из исторических форм материализма .Ламетри Жюльен де Офре (1709-51), французский философ и врач, первым во Франции изложил эту систему. В сочинении "Человек-машина" (1747) рассматривал человеческий организм как самозаводящуюся машину, подобную часовому механизму.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38877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Механистический материализм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87450" y="3644900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Представители: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71550" y="4365625"/>
            <a:ext cx="38179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Дюбуа-Реймон, Эмиль Генрих , Ламетри, Гольбах,  Де Кондильяк и др.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29704" name="Picture 8" descr="764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3141663"/>
            <a:ext cx="1862138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/>
              <a:t>4) </a:t>
            </a:r>
            <a:r>
              <a:rPr lang="ru-RU" sz="2400"/>
              <a:t>Определите, из какого произведения отрывок, кто его автор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28775"/>
            <a:ext cx="7643813" cy="37004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Филонус </a:t>
            </a:r>
            <a:r>
              <a:rPr lang="ru-RU" sz="2400"/>
              <a:t>. Счастливый случай, который показывает тебе, каких невинных и приятных удовольствий ты лишаешься каждое утро. Может ли быть более приятное время дня или более восхитительное время года?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Гилас </a:t>
            </a:r>
            <a:r>
              <a:rPr lang="ru-RU" sz="2400"/>
              <a:t>. Это верно…Я размышлял о странной судьбе тех людей, которые во все времена, в силу ли желания отличаться от толпы или в силу другого неожиданного оборота мысли, делают вид, что или вовсе ни во что не верят, или верят в самые сумасбродные вещи в мире.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95625" y="5734050"/>
            <a:ext cx="60483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Беркли. «Три разговора между Гиласом и Филонусом»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/>
              <a:t>4) </a:t>
            </a:r>
            <a:r>
              <a:rPr lang="ru-RU" sz="2400"/>
              <a:t>Определите, из какого произведения отрывок, кто его автор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28775"/>
            <a:ext cx="7272338" cy="3240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" …люди по природе повержены жадности, страху, гневу и остальным животным страстям", они ищут "почета и выгод", действуют "ради пользы или славы, т.е. ради любви к себе, а не к другим".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580063" y="5734050"/>
            <a:ext cx="26289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Гоббс. «Левиафан»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ru-RU"/>
              <a:t>Ответ</a:t>
            </a:r>
          </a:p>
        </p:txBody>
      </p:sp>
      <p:sp>
        <p:nvSpPr>
          <p:cNvPr id="7171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3924300" y="1341438"/>
            <a:ext cx="4475163" cy="14684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/>
              <a:t>     Джордж Беркли (1685–1753),   англо-ирландский философ. </a:t>
            </a:r>
          </a:p>
          <a:p>
            <a:pPr algn="ctr">
              <a:buFontTx/>
              <a:buNone/>
            </a:pPr>
            <a:r>
              <a:rPr lang="ru-RU" sz="2000"/>
              <a:t>Представитель субъективного идеализма</a:t>
            </a:r>
          </a:p>
          <a:p>
            <a:pPr algn="ctr">
              <a:buFontTx/>
              <a:buNone/>
            </a:pPr>
            <a:endParaRPr lang="ru-RU" sz="2000"/>
          </a:p>
          <a:p>
            <a:pPr algn="ctr">
              <a:buFontTx/>
              <a:buNone/>
            </a:pPr>
            <a:endParaRPr lang="ru-RU" b="1"/>
          </a:p>
          <a:p>
            <a:pPr algn="ctr">
              <a:buFontTx/>
              <a:buNone/>
            </a:pPr>
            <a:endParaRPr lang="ru-RU" b="1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26638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55875" y="3500438"/>
            <a:ext cx="40322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Наиболее известные сочинения</a:t>
            </a:r>
          </a:p>
          <a:p>
            <a:r>
              <a:rPr lang="ru-RU"/>
              <a:t>«Опыт новой теории зрения» </a:t>
            </a:r>
          </a:p>
          <a:p>
            <a:r>
              <a:rPr lang="ru-RU"/>
              <a:t>«Трактат о принципах человеческого знания» </a:t>
            </a:r>
          </a:p>
          <a:p>
            <a:r>
              <a:rPr lang="ru-RU"/>
              <a:t>«Три разговора между Гиласом и Филонусом» </a:t>
            </a:r>
          </a:p>
          <a:p>
            <a:r>
              <a:rPr lang="ru-RU"/>
              <a:t>«Алсифрон, или Мелкий философ» </a:t>
            </a:r>
          </a:p>
          <a:p>
            <a:r>
              <a:rPr lang="ru-RU"/>
              <a:t>«Сейрис, или Цепь философских размышлений и исследований»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56575" cy="576263"/>
          </a:xfrm>
        </p:spPr>
        <p:txBody>
          <a:bodyPr>
            <a:normAutofit fontScale="90000"/>
          </a:bodyPr>
          <a:lstStyle/>
          <a:p>
            <a:pPr marL="838200" indent="-838200" algn="l"/>
            <a:r>
              <a:rPr lang="ru-RU" sz="2000"/>
              <a:t>1) Назовите имя философа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3363" cy="4060825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ru-RU" sz="1800"/>
              <a:t>Биография</a:t>
            </a:r>
          </a:p>
          <a:p>
            <a:pPr marL="533400" indent="-533400">
              <a:lnSpc>
                <a:spcPct val="80000"/>
              </a:lnSpc>
            </a:pPr>
            <a:r>
              <a:rPr lang="ru-RU" sz="1800"/>
              <a:t>Родился в графстве Глостершир в семье не отличавшегося глубокой образованностью вспыльчивого приходского священника. Воспитывался состоятельным дядей. Хорошо знал античную литературу и классические языки. В пятнадцать лет он поступил в Оксфордский университет, который окончил в 1608 году.</a:t>
            </a:r>
          </a:p>
          <a:p>
            <a:pPr marL="533400" indent="-533400">
              <a:lnSpc>
                <a:spcPct val="80000"/>
              </a:lnSpc>
            </a:pPr>
            <a:endParaRPr lang="ru-RU" sz="180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sz="1800"/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/>
              <a:t>Теория</a:t>
            </a:r>
          </a:p>
          <a:p>
            <a:pPr>
              <a:lnSpc>
                <a:spcPct val="80000"/>
              </a:lnSpc>
            </a:pPr>
            <a:r>
              <a:rPr lang="ru-RU" sz="1800"/>
              <a:t>Считал поведение и психику человека безостаточно подчиненными законам механики и геометрии. </a:t>
            </a:r>
          </a:p>
          <a:p>
            <a:pPr>
              <a:lnSpc>
                <a:spcPct val="80000"/>
              </a:lnSpc>
            </a:pPr>
            <a:r>
              <a:rPr lang="ru-RU" sz="1800"/>
              <a:t>Автор социально-политической теории. Человек рассматривался как существо, наделенное от природы стремлением к самосохранению и собственной выгоде . </a:t>
            </a:r>
          </a:p>
          <a:p>
            <a:pPr>
              <a:lnSpc>
                <a:spcPct val="80000"/>
              </a:lnSpc>
            </a:pPr>
            <a:r>
              <a:rPr lang="ru-RU" sz="1800"/>
              <a:t>Люди, с целью обеспечения своей безопасности и достижения гражданского мира, добровольно согласились ограничить свободу каждого, перенеся индивидуальные естественные права на государя. </a:t>
            </a:r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79838" y="8366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2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9223" name="Picture 7" descr="888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5084763"/>
            <a:ext cx="1712913" cy="114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563938" y="1600200"/>
            <a:ext cx="5122862" cy="15414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/>
              <a:t>Томас Гоббс (1588 – 1679),</a:t>
            </a:r>
          </a:p>
          <a:p>
            <a:pPr algn="ctr">
              <a:buFontTx/>
              <a:buNone/>
            </a:pPr>
            <a:r>
              <a:rPr lang="ru-RU" sz="2000"/>
              <a:t>английский философ–эмпирик</a:t>
            </a:r>
            <a:r>
              <a:rPr lang="ru-RU"/>
              <a:t>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12875"/>
            <a:ext cx="22256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627313" y="4156075"/>
            <a:ext cx="40322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Наиболее известные сочинения</a:t>
            </a:r>
          </a:p>
          <a:p>
            <a:pPr>
              <a:buFontTx/>
              <a:buChar char="•"/>
            </a:pPr>
            <a:r>
              <a:rPr lang="ru-RU"/>
              <a:t>Философская трилогия «Основы философии» — «О теле», «О человеке», «О гражданине» </a:t>
            </a:r>
          </a:p>
          <a:p>
            <a:pPr>
              <a:buFontTx/>
              <a:buChar char="•"/>
            </a:pPr>
            <a:r>
              <a:rPr lang="ru-RU"/>
              <a:t>«Левиафан, или Материя, форма и власть государства церковного и гражданского» </a:t>
            </a:r>
            <a:br>
              <a:rPr lang="ru-RU"/>
            </a:b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56575" cy="576263"/>
          </a:xfrm>
        </p:spPr>
        <p:txBody>
          <a:bodyPr>
            <a:normAutofit fontScale="90000"/>
          </a:bodyPr>
          <a:lstStyle/>
          <a:p>
            <a:pPr marL="838200" indent="-838200" algn="l"/>
            <a:r>
              <a:rPr lang="ru-RU" sz="2000"/>
              <a:t>1) Назовите имя философа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3363" cy="4060825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ru-RU" sz="2000"/>
              <a:t>Биография</a:t>
            </a:r>
          </a:p>
          <a:p>
            <a:pPr marL="533400" indent="-533400">
              <a:lnSpc>
                <a:spcPct val="90000"/>
              </a:lnSpc>
            </a:pPr>
            <a:r>
              <a:rPr lang="ru-RU" sz="2000"/>
              <a:t>Родился в Клермон-Ферране в семье хорошо образованного юриста. В молодости занимался изучением естественных наук. В более поздние годы сосредоточился на  философско-теологической проблематике.</a:t>
            </a:r>
          </a:p>
          <a:p>
            <a:pPr marL="533400" indent="-533400">
              <a:lnSpc>
                <a:spcPct val="90000"/>
              </a:lnSpc>
            </a:pPr>
            <a:endParaRPr lang="ru-RU" sz="2000"/>
          </a:p>
          <a:p>
            <a:pPr marL="533400" indent="-533400">
              <a:lnSpc>
                <a:spcPct val="90000"/>
              </a:lnSpc>
            </a:pPr>
            <a:endParaRPr lang="ru-RU" sz="20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/>
              <a:t>Теория</a:t>
            </a:r>
          </a:p>
          <a:p>
            <a:pPr>
              <a:lnSpc>
                <a:spcPct val="90000"/>
              </a:lnSpc>
            </a:pPr>
            <a:r>
              <a:rPr lang="ru-RU" sz="2000"/>
              <a:t>Выказывал твердую приверженность реализму,. </a:t>
            </a:r>
          </a:p>
          <a:p>
            <a:pPr>
              <a:lnSpc>
                <a:spcPct val="90000"/>
              </a:lnSpc>
            </a:pPr>
            <a:r>
              <a:rPr lang="ru-RU" sz="2000"/>
              <a:t>Разум  должен полностью подчиняться фактам. Остро сознавая значимость конкретного, он никогда не был склонен к излишнему теоретизированию: изучаемый предмет всегда следует подвергать испытанию и сделать осязаемым.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779838" y="8366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3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11271" name="Picture 7" descr="888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797425"/>
            <a:ext cx="2217738" cy="147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95738" y="1600200"/>
            <a:ext cx="4691062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/>
              <a:t>Блез Паскаль (1623-1662), </a:t>
            </a:r>
          </a:p>
          <a:p>
            <a:pPr algn="ctr">
              <a:buFontTx/>
              <a:buNone/>
            </a:pPr>
            <a:r>
              <a:rPr lang="ru-RU" sz="2000"/>
              <a:t>Французский математик, физик, литератор, философ.</a:t>
            </a:r>
          </a:p>
          <a:p>
            <a:pPr algn="ctr">
              <a:buFontTx/>
              <a:buNone/>
            </a:pPr>
            <a:endParaRPr lang="ru-RU" sz="200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00338" y="4797425"/>
            <a:ext cx="40322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Наиболее известные сочинения</a:t>
            </a:r>
          </a:p>
          <a:p>
            <a:r>
              <a:rPr lang="ru-RU"/>
              <a:t>«Мысли о религии и других предметах» </a:t>
            </a:r>
          </a:p>
          <a:p>
            <a:r>
              <a:rPr lang="ru-RU"/>
              <a:t>«Письма к провинциалу»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56575" cy="576263"/>
          </a:xfrm>
        </p:spPr>
        <p:txBody>
          <a:bodyPr>
            <a:normAutofit fontScale="90000"/>
          </a:bodyPr>
          <a:lstStyle/>
          <a:p>
            <a:pPr marL="838200" indent="-838200" algn="l"/>
            <a:r>
              <a:rPr lang="ru-RU" sz="2000"/>
              <a:t>1) Назовите имя философа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3363" cy="4060825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ru-RU" sz="1800"/>
              <a:t>Биография</a:t>
            </a:r>
          </a:p>
          <a:p>
            <a:pPr marL="533400" indent="-533400">
              <a:lnSpc>
                <a:spcPct val="80000"/>
              </a:lnSpc>
            </a:pPr>
            <a:r>
              <a:rPr lang="ru-RU" sz="1800"/>
              <a:t>Родился в Руане. Играл заметную роль в парижских салонах и славился умением сочетать изящество стиля с научной основательностью. В 1697 стал постоянным секретарем Французской Академии и в этом качестве написал историю Академии и </a:t>
            </a:r>
            <a:r>
              <a:rPr lang="ru-RU" sz="1800" i="1"/>
              <a:t>Похвалы академикам</a:t>
            </a:r>
            <a:r>
              <a:rPr lang="ru-RU" sz="1800"/>
              <a:t>– важный источник сведений по истории науки. Умер в Париже.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sz="1800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/>
              <a:t>Теория</a:t>
            </a:r>
          </a:p>
          <a:p>
            <a:pPr>
              <a:lnSpc>
                <a:spcPct val="80000"/>
              </a:lnSpc>
            </a:pPr>
            <a:r>
              <a:rPr lang="ru-RU" sz="1800"/>
              <a:t>Рассматривал античные мифы с рационалистической точки зрения. Он прокладывал дорогу эпохе Просвещения борьбой с предрассудками; выступал за методическое сомнение, за проверку фактов и критический дух, что должно было, по его мнению, привести все человеческие верования в согласие с разумом.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779838" y="8366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4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pic>
        <p:nvPicPr>
          <p:cNvPr id="14343" name="Picture 7" descr="888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941888"/>
            <a:ext cx="2160588" cy="143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ru-RU"/>
              <a:t>Ответ</a:t>
            </a:r>
          </a:p>
        </p:txBody>
      </p:sp>
      <p:sp>
        <p:nvSpPr>
          <p:cNvPr id="1331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3924300" y="1341438"/>
            <a:ext cx="4968875" cy="1295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/>
              <a:t>БЕРНАР ЛЕ БОВЬЕ ДЕ ФОНТЕНЕЛЬ</a:t>
            </a:r>
            <a:r>
              <a:rPr lang="ru-RU" sz="2000" b="1"/>
              <a:t>,</a:t>
            </a:r>
            <a:r>
              <a:rPr lang="ru-RU" sz="2000"/>
              <a:t> </a:t>
            </a:r>
            <a:r>
              <a:rPr lang="ru-RU" sz="1800"/>
              <a:t>(1657–1757),</a:t>
            </a:r>
            <a:r>
              <a:rPr lang="ru-RU" sz="2400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/>
              <a:t>французский писатель и философ,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/>
              <a:t>Последователь Декарта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800"/>
          </a:p>
          <a:p>
            <a:pPr algn="ctr">
              <a:lnSpc>
                <a:spcPct val="80000"/>
              </a:lnSpc>
              <a:buFontTx/>
              <a:buNone/>
            </a:pPr>
            <a:endParaRPr lang="ru-RU" sz="2400" b="1"/>
          </a:p>
          <a:p>
            <a:pPr algn="ctr">
              <a:lnSpc>
                <a:spcPct val="80000"/>
              </a:lnSpc>
              <a:buFontTx/>
              <a:buNone/>
            </a:pPr>
            <a:endParaRPr lang="ru-RU" sz="2400" b="1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55875" y="3933825"/>
            <a:ext cx="43926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Наиболее известные сочинения</a:t>
            </a:r>
          </a:p>
          <a:p>
            <a:endParaRPr lang="ru-RU"/>
          </a:p>
          <a:p>
            <a:r>
              <a:rPr lang="ru-RU"/>
              <a:t>«Диалоги мертвых » </a:t>
            </a:r>
          </a:p>
          <a:p>
            <a:r>
              <a:rPr lang="ru-RU"/>
              <a:t>«Свободное рассуждение о древних и новых » </a:t>
            </a:r>
          </a:p>
          <a:p>
            <a:r>
              <a:rPr lang="ru-RU"/>
              <a:t>«Беседы о множественности миров »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280828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1578</Words>
  <Application>Microsoft Office PowerPoint</Application>
  <PresentationFormat>Экран (4:3)</PresentationFormat>
  <Paragraphs>173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Философия Нового Времени(XVII), Просвещение(XVIII) </vt:lpstr>
      <vt:lpstr>1) Назовите имя философа  </vt:lpstr>
      <vt:lpstr>Ответ</vt:lpstr>
      <vt:lpstr>1) Назовите имя философа  </vt:lpstr>
      <vt:lpstr>Ответ</vt:lpstr>
      <vt:lpstr>1) Назовите имя философа  </vt:lpstr>
      <vt:lpstr>Ответ</vt:lpstr>
      <vt:lpstr>1) Назовите имя философа  </vt:lpstr>
      <vt:lpstr>Ответ</vt:lpstr>
      <vt:lpstr>1) Назовите имя философа  </vt:lpstr>
      <vt:lpstr>Ответ</vt:lpstr>
      <vt:lpstr>1) Назовите имя философа  </vt:lpstr>
      <vt:lpstr>Ответ</vt:lpstr>
      <vt:lpstr>1) Назовите имя философа  </vt:lpstr>
      <vt:lpstr>Ответ</vt:lpstr>
      <vt:lpstr>Слайд 16</vt:lpstr>
      <vt:lpstr>Ответ</vt:lpstr>
      <vt:lpstr>Слайд 18</vt:lpstr>
      <vt:lpstr>Ответ</vt:lpstr>
      <vt:lpstr>Слайд 20</vt:lpstr>
      <vt:lpstr>Ответ</vt:lpstr>
      <vt:lpstr>3) Определите направление, назовите его представителей</vt:lpstr>
      <vt:lpstr>3) Определите направление, назовите его представителей</vt:lpstr>
      <vt:lpstr>4) Определите, из какого произведения отрывок, кто его автор</vt:lpstr>
      <vt:lpstr>4) Определите, из какого произведения отрывок, кто его автор</vt:lpstr>
    </vt:vector>
  </TitlesOfParts>
  <Company>Rechelga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</dc:creator>
  <cp:lastModifiedBy>Наташа</cp:lastModifiedBy>
  <cp:revision>4</cp:revision>
  <dcterms:created xsi:type="dcterms:W3CDTF">2010-05-20T14:30:43Z</dcterms:created>
  <dcterms:modified xsi:type="dcterms:W3CDTF">2017-11-14T02:17:07Z</dcterms:modified>
</cp:coreProperties>
</file>