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4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108B5-0A5A-4812-AEC4-614CC4A461E0}" type="datetimeFigureOut">
              <a:rPr lang="ru-RU"/>
              <a:pPr>
                <a:defRPr/>
              </a:pPr>
              <a:t>11.01.2019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284A5-E23C-4D39-8FAA-7898F82592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73F3A7-6CA1-425B-8438-901983437FFD}" type="datetimeFigureOut">
              <a:rPr lang="ru-RU"/>
              <a:pPr>
                <a:defRPr/>
              </a:pPr>
              <a:t>11.01.2019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B5ABB-0DE5-498B-8C0A-4DE19741C6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5EB78-FB56-4B1E-A7E3-D9320A8AB27F}" type="datetimeFigureOut">
              <a:rPr lang="ru-RU"/>
              <a:pPr>
                <a:defRPr/>
              </a:pPr>
              <a:t>11.01.2019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49128-AC2E-4FB8-8FA4-6987A815FB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9F7BB-F731-4E53-BE60-704CEBA99E4E}" type="datetimeFigureOut">
              <a:rPr lang="ru-RU"/>
              <a:pPr>
                <a:defRPr/>
              </a:pPr>
              <a:t>11.01.2019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15B79-EFAF-4A8B-ABDF-2826E79BAD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2C724-0741-4DD0-9BDE-573EB8AEE620}" type="datetimeFigureOut">
              <a:rPr lang="ru-RU"/>
              <a:pPr>
                <a:defRPr/>
              </a:pPr>
              <a:t>11.01.2019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DAAE24-832C-40A5-A6AF-3C9D7935A2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8888B-5D2C-4B2E-AE89-2E6266F0E9BB}" type="datetimeFigureOut">
              <a:rPr lang="ru-RU"/>
              <a:pPr>
                <a:defRPr/>
              </a:pPr>
              <a:t>11.01.2019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CD3F8-9FDA-4CEB-81D3-5125F9DA65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52069-49AD-46E2-837F-B5C0B60AAAE3}" type="datetimeFigureOut">
              <a:rPr lang="ru-RU"/>
              <a:pPr>
                <a:defRPr/>
              </a:pPr>
              <a:t>11.01.2019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DBC12B-4C07-4FE3-B83F-D89BDEBC86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EFFF8-F07A-4C5B-959A-FFAD4B4200B7}" type="datetimeFigureOut">
              <a:rPr lang="ru-RU"/>
              <a:pPr>
                <a:defRPr/>
              </a:pPr>
              <a:t>11.01.2019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1C4DEB-D075-4F34-A88C-C664F881AB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A12C6-EAB7-49E5-8C26-959C1C40DF4C}" type="datetimeFigureOut">
              <a:rPr lang="ru-RU"/>
              <a:pPr>
                <a:defRPr/>
              </a:pPr>
              <a:t>11.01.2019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6CBFE-CFEA-492C-9C38-D78EB60940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08910-38BC-4371-B515-D061FB4AB1DC}" type="datetimeFigureOut">
              <a:rPr lang="ru-RU"/>
              <a:pPr>
                <a:defRPr/>
              </a:pPr>
              <a:t>11.01.2019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3F625-70A4-4B5A-BEDD-E922A4CAB4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A719C-42DB-4CF2-AB60-F60E3769F09F}" type="datetimeFigureOut">
              <a:rPr lang="ru-RU"/>
              <a:pPr>
                <a:defRPr/>
              </a:pPr>
              <a:t>11.01.2019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76FE1-55D6-45AD-9C15-D63B000B2F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D7DDF4B-982A-493D-AF56-FCE06583D431}" type="datetimeFigureOut">
              <a:rPr lang="ru-RU"/>
              <a:pPr>
                <a:defRPr/>
              </a:pPr>
              <a:t>11.01.2019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39E4EE5-7FE7-459D-AFB1-A55C191147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72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fontAlgn="base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2" descr="C:\Users\1\Desktop\ang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124075" y="-14288"/>
            <a:ext cx="12134850" cy="687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Викторина по Английскому языку.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350" y="4076700"/>
            <a:ext cx="6400800" cy="1752600"/>
          </a:xfrm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Игра «Снежный ком»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>
                <a:cs typeface="Times New Roman" pitchFamily="18" charset="0"/>
              </a:rPr>
              <a:t>Слушаем внимательно задание. Первый участник называет своё имя «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My name is</a:t>
            </a:r>
            <a:r>
              <a:rPr lang="ru-RU" smtClean="0">
                <a:cs typeface="Times New Roman" pitchFamily="18" charset="0"/>
              </a:rPr>
              <a:t>…».Второй участник повторяет имя первого и говорит своё «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He\His name is…And mane is…</a:t>
            </a:r>
            <a:r>
              <a:rPr lang="ru-RU" smtClean="0">
                <a:cs typeface="Times New Roman" pitchFamily="18" charset="0"/>
              </a:rPr>
              <a:t>».Третий участник говорит «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Their names are…And my name is…</a:t>
            </a:r>
            <a:r>
              <a:rPr lang="ru-RU" smtClean="0">
                <a:cs typeface="Times New Roman" pitchFamily="18" charset="0"/>
              </a:rPr>
              <a:t>» И так далее. Команды выполняют задания по очереди. Выигрывает команда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mtClean="0">
                <a:cs typeface="Times New Roman" pitchFamily="18" charset="0"/>
              </a:rPr>
              <a:t>которая справится с заданием без ошибок.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mtClean="0"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Местоимения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2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5363" name="Picture 3" descr="C:\Users\1\Desktop\u_82bf66a35ae508cad433111496cecc37_800 (1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1400175"/>
            <a:ext cx="8250237" cy="515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Teacher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- Учителя.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smtClean="0">
                <a:cs typeface="Times New Roman" panose="02020603050405020304" pitchFamily="18" charset="0"/>
              </a:rPr>
              <a:t>Переходим к следующему заданию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smtClean="0">
                <a:cs typeface="Times New Roman" panose="02020603050405020304" pitchFamily="18" charset="0"/>
              </a:rPr>
              <a:t>Сейчас вы на некоторое время превратитесь в учителей английского языка.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cs typeface="Times New Roman" panose="02020603050405020304" pitchFamily="18" charset="0"/>
              </a:rPr>
              <a:t>Вам нужно будет проверить диктант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dirty="0" smtClean="0">
                <a:cs typeface="Times New Roman" panose="02020603050405020304" pitchFamily="18" charset="0"/>
              </a:rPr>
              <a:t>найти и исправить ошибки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Deer Jane!</a:t>
            </a:r>
          </a:p>
          <a:p>
            <a:pPr marL="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Thank you four your letter. I am so glad what you wrote to I! Everyone is phine with me. I am prepare for entrance examz to the university. I would love to invite you to  came and watch me next weak. Please let me know if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 is convenient four you. I hope to sea you soon.</a:t>
            </a:r>
            <a:endParaRPr lang="ru-RU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Mistakes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Ошибки.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0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>
                <a:cs typeface="Times New Roman" pitchFamily="18" charset="0"/>
              </a:rPr>
              <a:t>Командам дается задание -  убрать одно лишнее слово в каждой строчке. И нужно объяснить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mtClean="0">
                <a:cs typeface="Times New Roman" pitchFamily="18" charset="0"/>
              </a:rPr>
              <a:t> почему это слово лишнее.</a:t>
            </a: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1.Peach,pear,chicken,apple,banana.</a:t>
            </a:r>
          </a:p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2.Tail,cat,mouse,dog,rabbit.</a:t>
            </a:r>
          </a:p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3.Bird,airplane,kite,helicopter,bus.</a:t>
            </a:r>
          </a:p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4.Red,sun,green,purple,brown.</a:t>
            </a:r>
          </a:p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5.Cold,warm,dry,sky,cloudy</a:t>
            </a:r>
            <a:r>
              <a:rPr lang="en-US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Riddles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Загадки.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34" name="Объект 2"/>
          <p:cNvSpPr>
            <a:spLocks noGrp="1"/>
          </p:cNvSpPr>
          <p:nvPr>
            <p:ph idx="1"/>
          </p:nvPr>
        </p:nvSpPr>
        <p:spPr>
          <a:xfrm>
            <a:off x="457200" y="836613"/>
            <a:ext cx="8686800" cy="6021387"/>
          </a:xfrm>
        </p:spPr>
        <p:txBody>
          <a:bodyPr/>
          <a:lstStyle/>
          <a:p>
            <a:r>
              <a:rPr lang="ru-RU" sz="2000" smtClean="0">
                <a:cs typeface="Times New Roman" pitchFamily="18" charset="0"/>
              </a:rPr>
              <a:t>Отгадайте загадки:</a:t>
            </a:r>
          </a:p>
          <a:p>
            <a:endParaRPr lang="ru-RU" sz="2000" smtClean="0">
              <a:cs typeface="Times New Roman" pitchFamily="18" charset="0"/>
            </a:endParaRPr>
          </a:p>
          <a:p>
            <a:r>
              <a:rPr lang="ru-RU" sz="2000" smtClean="0">
                <a:cs typeface="Times New Roman" pitchFamily="18" charset="0"/>
              </a:rPr>
              <a:t>1)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Clean, but not water,</a:t>
            </a:r>
          </a:p>
          <a:p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White, but not snow,</a:t>
            </a:r>
            <a:br>
              <a:rPr lang="en-US" sz="200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Sweet, but not ice-cream,</a:t>
            </a:r>
          </a:p>
          <a:p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What is it</a:t>
            </a:r>
            <a:r>
              <a:rPr lang="ru-RU" sz="2000" smtClean="0">
                <a:cs typeface="Times New Roman" pitchFamily="18" charset="0"/>
              </a:rPr>
              <a:t>?</a:t>
            </a:r>
          </a:p>
          <a:p>
            <a:r>
              <a:rPr lang="ru-RU" sz="2000" smtClean="0">
                <a:cs typeface="Times New Roman" pitchFamily="18" charset="0"/>
              </a:rPr>
              <a:t>2)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What is found over your head but under your hat</a:t>
            </a:r>
            <a:r>
              <a:rPr lang="ru-RU" sz="2000" smtClean="0">
                <a:cs typeface="Times New Roman" pitchFamily="18" charset="0"/>
              </a:rPr>
              <a:t>?  </a:t>
            </a:r>
            <a:endParaRPr lang="en-US" sz="20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smtClean="0">
                <a:cs typeface="Times New Roman" pitchFamily="18" charset="0"/>
              </a:rPr>
              <a:t>3)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There was a green house. Inside the green house there was a white house. Inside the white house there was a red house. Inside the red house there were lots of babies. What is it</a:t>
            </a:r>
            <a:r>
              <a:rPr lang="ru-RU" sz="2000" smtClean="0">
                <a:cs typeface="Times New Roman" pitchFamily="18" charset="0"/>
              </a:rPr>
              <a:t>?</a:t>
            </a:r>
            <a:endParaRPr lang="en-US" sz="20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smtClean="0">
                <a:cs typeface="Times New Roman" pitchFamily="18" charset="0"/>
              </a:rPr>
              <a:t>4)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I am purple, yellow, red, and green</a:t>
            </a:r>
          </a:p>
          <a:p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The King cannot reach me and neither can the Queen.</a:t>
            </a:r>
          </a:p>
          <a:p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I show my colours after the rain</a:t>
            </a:r>
          </a:p>
          <a:p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And only when the sun comes out again.</a:t>
            </a:r>
          </a:p>
          <a:p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5)Look at my face and you see somebody</a:t>
            </a:r>
          </a:p>
          <a:p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Look at my back and you see nobody.</a:t>
            </a:r>
          </a:p>
          <a:p>
            <a:endParaRPr lang="en-US" sz="1400" smtClean="0"/>
          </a:p>
          <a:p>
            <a:endParaRPr lang="en-US" smtClean="0"/>
          </a:p>
          <a:p>
            <a:endParaRPr lang="en-US" smtClean="0"/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Poems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-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Поэмы.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5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Pie - …</a:t>
            </a:r>
          </a:p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Phone - …</a:t>
            </a:r>
          </a:p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Book - …</a:t>
            </a:r>
          </a:p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Bad - …</a:t>
            </a:r>
          </a:p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Cat - …</a:t>
            </a:r>
            <a:endParaRPr lang="ru-RU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Translators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323850" y="1557338"/>
          <a:ext cx="8569325" cy="4824412"/>
        </p:xfrm>
        <a:graphic>
          <a:graphicData uri="http://schemas.openxmlformats.org/drawingml/2006/table">
            <a:tbl>
              <a:tblPr/>
              <a:tblGrid>
                <a:gridCol w="4284663"/>
                <a:gridCol w="4284662"/>
              </a:tblGrid>
              <a:tr h="804863">
                <a:tc>
                  <a:txBody>
                    <a:bodyPr/>
                    <a:lstStyle/>
                    <a:p>
                      <a:pPr marL="47625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Без труда не вытащишь и рыбки из пруда.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7625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A bird in the hand is worth two in the bush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4863">
                <a:tc>
                  <a:txBody>
                    <a:bodyPr/>
                    <a:lstStyle/>
                    <a:p>
                      <a:pPr marL="47625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Друг познается в беде .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379B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47625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A good Jack makes a good Jill.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379BB">
                        <a:alpha val="20000"/>
                      </a:srgbClr>
                    </a:solidFill>
                  </a:tcPr>
                </a:tc>
              </a:tr>
              <a:tr h="804863">
                <a:tc>
                  <a:txBody>
                    <a:bodyPr/>
                    <a:lstStyle/>
                    <a:p>
                      <a:pPr marL="47625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 хорошего мужа и жена хороша.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7625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A cat in gloves catches no mice.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4863">
                <a:tc>
                  <a:txBody>
                    <a:bodyPr/>
                    <a:lstStyle/>
                    <a:p>
                      <a:pPr marL="47625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Двум смертям не бывать, а одной не миновать.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379B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47625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A friend in need is a friend indeed.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379BB">
                        <a:alpha val="20000"/>
                      </a:srgbClr>
                    </a:solidFill>
                  </a:tcPr>
                </a:tc>
              </a:tr>
              <a:tr h="804863">
                <a:tc>
                  <a:txBody>
                    <a:bodyPr/>
                    <a:lstStyle/>
                    <a:p>
                      <a:pPr marL="47625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Лучше синица в руках, чем журавль в небе.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7625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A man can do no more than he can.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4863">
                <a:tc>
                  <a:txBody>
                    <a:bodyPr/>
                    <a:lstStyle/>
                    <a:p>
                      <a:pPr marL="47625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Выше головы не прыгнешь.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379B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47625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A man can die but once.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379BB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BRAINS</a:t>
            </a:r>
            <a:endParaRPr lang="ru-RU" dirty="0"/>
          </a:p>
        </p:txBody>
      </p:sp>
      <p:sp>
        <p:nvSpPr>
          <p:cNvPr id="21506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mtClean="0"/>
              <a:t>Составьте как можно больше слов из слова</a:t>
            </a:r>
            <a:endParaRPr lang="en-US" smtClean="0"/>
          </a:p>
          <a:p>
            <a:pPr algn="ctr"/>
            <a:endParaRPr lang="en-US" smtClean="0"/>
          </a:p>
          <a:p>
            <a:pPr algn="ctr"/>
            <a:endParaRPr lang="en-US" smtClean="0"/>
          </a:p>
          <a:p>
            <a:pPr algn="ctr"/>
            <a:r>
              <a:rPr lang="ru-RU" smtClean="0"/>
              <a:t> </a:t>
            </a:r>
            <a:r>
              <a:rPr lang="en-US" smtClean="0"/>
              <a:t>ACKNOWELEDGEMENT</a:t>
            </a:r>
            <a:r>
              <a:rPr lang="ru-RU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</TotalTime>
  <Words>368</Words>
  <Application>Microsoft Office PowerPoint</Application>
  <PresentationFormat>Экран (4:3)</PresentationFormat>
  <Paragraphs>46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8" baseType="lpstr">
      <vt:lpstr>Times New Roman</vt:lpstr>
      <vt:lpstr>Arial</vt:lpstr>
      <vt:lpstr>Wingdings 2</vt:lpstr>
      <vt:lpstr>Wingdings</vt:lpstr>
      <vt:lpstr>Wingdings 3</vt:lpstr>
      <vt:lpstr>Calibri</vt:lpstr>
      <vt:lpstr>Book Antiqua</vt:lpstr>
      <vt:lpstr>Апекс</vt:lpstr>
      <vt:lpstr>Апекс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WinXPProSP3</cp:lastModifiedBy>
  <cp:revision>11</cp:revision>
  <dcterms:created xsi:type="dcterms:W3CDTF">2016-11-16T02:40:10Z</dcterms:created>
  <dcterms:modified xsi:type="dcterms:W3CDTF">2019-01-11T15:14:53Z</dcterms:modified>
</cp:coreProperties>
</file>