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66" r:id="rId3"/>
    <p:sldId id="270" r:id="rId4"/>
    <p:sldId id="257" r:id="rId5"/>
    <p:sldId id="271" r:id="rId6"/>
    <p:sldId id="259" r:id="rId7"/>
    <p:sldId id="272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91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2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87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6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8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9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6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1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382" y="894300"/>
            <a:ext cx="8898530" cy="158816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/>
              </a:rPr>
              <a:t>Популярные виды магазинов в Германии</a:t>
            </a:r>
            <a:br>
              <a:rPr lang="ru-RU" sz="4800" b="1" dirty="0" smtClean="0">
                <a:solidFill>
                  <a:srgbClr val="002060"/>
                </a:solidFill>
                <a:effectLst/>
              </a:rPr>
            </a:b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26" y="1800036"/>
            <a:ext cx="9278801" cy="485834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0089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22" y="1742"/>
            <a:ext cx="11625942" cy="11830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cap="none" dirty="0" smtClean="0">
                <a:solidFill>
                  <a:srgbClr val="002060"/>
                </a:solidFill>
                <a:effectLst/>
                <a:latin typeface="Google Sans"/>
              </a:rPr>
              <a:t>D</a:t>
            </a:r>
            <a:r>
              <a:rPr lang="de-DE" altLang="ru-RU" sz="4900" b="1" cap="none" dirty="0" smtClean="0">
                <a:solidFill>
                  <a:srgbClr val="002060"/>
                </a:solidFill>
                <a:effectLst/>
                <a:latin typeface="Google Sans"/>
              </a:rPr>
              <a:t>eutsche </a:t>
            </a:r>
            <a:r>
              <a:rPr lang="de-DE" altLang="ru-RU" sz="4900" b="1" cap="none" dirty="0">
                <a:solidFill>
                  <a:srgbClr val="002060"/>
                </a:solidFill>
                <a:effectLst/>
                <a:latin typeface="Google Sans"/>
              </a:rPr>
              <a:t>Supermärkte</a:t>
            </a:r>
            <a:r>
              <a:rPr lang="de-DE" altLang="ru-RU" sz="4900" b="1" cap="none" dirty="0">
                <a:solidFill>
                  <a:srgbClr val="002060"/>
                </a:solidFill>
                <a:effectLst/>
              </a:rPr>
              <a:t> </a:t>
            </a:r>
            <a:r>
              <a:rPr lang="de-DE" altLang="ru-RU" sz="2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/>
            </a:r>
            <a:br>
              <a:rPr lang="de-DE" altLang="ru-RU" sz="2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effectLst/>
              </a:rPr>
              <a:t/>
            </a:r>
            <a:br>
              <a:rPr lang="ru-RU" b="1" dirty="0">
                <a:solidFill>
                  <a:srgbClr val="002060"/>
                </a:solidFill>
                <a:effectLst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0" y="919918"/>
            <a:ext cx="4481793" cy="30651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RO магазин, владелец, отзывы, акции, цены, скидки, кто владелец сети  супермаркетов METRO Cash &amp; Carry, МЕТРО чей магази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1023871"/>
            <a:ext cx="4989030" cy="29612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9583" y="3792399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latin typeface="Google Sans"/>
              </a:rPr>
              <a:t>REWE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20117" y="3985090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latin typeface="Google Sans"/>
              </a:rPr>
              <a:t>METRO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06" y="3155325"/>
            <a:ext cx="5511442" cy="32454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3399" y="641139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latin typeface="Google Sans"/>
              </a:rPr>
              <a:t>GLOBUS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0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721602"/>
            <a:ext cx="8319752" cy="5536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9620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67426"/>
            <a:ext cx="6454462" cy="686264"/>
          </a:xfrm>
        </p:spPr>
        <p:txBody>
          <a:bodyPr>
            <a:normAutofit fontScale="90000"/>
          </a:bodyPr>
          <a:lstStyle/>
          <a:p>
            <a:r>
              <a:rPr lang="en-US" sz="4000" b="1" cap="none" dirty="0">
                <a:solidFill>
                  <a:srgbClr val="002060"/>
                </a:solidFill>
                <a:effectLst/>
                <a:latin typeface="Google Sans"/>
              </a:rPr>
              <a:t>D</a:t>
            </a:r>
            <a:r>
              <a:rPr lang="de-DE" altLang="ru-RU" sz="4000" b="1" cap="none" dirty="0">
                <a:solidFill>
                  <a:srgbClr val="002060"/>
                </a:solidFill>
                <a:effectLst/>
                <a:latin typeface="Google Sans"/>
              </a:rPr>
              <a:t>eutsche </a:t>
            </a:r>
            <a:r>
              <a:rPr lang="de-DE" altLang="ru-RU" sz="4000" b="1" cap="none" dirty="0" smtClean="0">
                <a:solidFill>
                  <a:srgbClr val="002060"/>
                </a:solidFill>
                <a:effectLst/>
                <a:latin typeface="Google Sans"/>
              </a:rPr>
              <a:t>Hypermärkte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0" y="1144563"/>
            <a:ext cx="5013334" cy="4805475"/>
          </a:xfrm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1197" y="419375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4725" y="299241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29283" y="419375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63335" y="63583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1144565"/>
            <a:ext cx="5664522" cy="48054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69456" y="6089249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Google Sans"/>
              </a:rPr>
              <a:t>Kaufland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9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486897"/>
            <a:ext cx="8630516" cy="576086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56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028" y="324126"/>
            <a:ext cx="8026399" cy="980478"/>
          </a:xfrm>
        </p:spPr>
        <p:txBody>
          <a:bodyPr>
            <a:noAutofit/>
          </a:bodyPr>
          <a:lstStyle/>
          <a:p>
            <a:pPr algn="ctr"/>
            <a:r>
              <a:rPr lang="de-DE" altLang="ru-RU" sz="3200" b="1" cap="none" dirty="0" smtClean="0">
                <a:solidFill>
                  <a:srgbClr val="002060"/>
                </a:solidFill>
                <a:effectLst/>
                <a:latin typeface="Google Sans"/>
              </a:rPr>
              <a:t>Supermärkte </a:t>
            </a:r>
            <a:r>
              <a:rPr lang="de-DE" altLang="ru-RU" sz="3200" b="1" cap="none" dirty="0">
                <a:solidFill>
                  <a:srgbClr val="002060"/>
                </a:solidFill>
                <a:effectLst/>
                <a:latin typeface="Google Sans"/>
              </a:rPr>
              <a:t>- Discounter und Supermärkte einer hohen Preiskategorie</a:t>
            </a:r>
            <a:r>
              <a:rPr lang="de-DE" altLang="ru-RU" sz="3200" b="1" cap="none" dirty="0">
                <a:solidFill>
                  <a:srgbClr val="002060"/>
                </a:solidFill>
                <a:effectLst/>
              </a:rPr>
              <a:t> </a:t>
            </a:r>
            <a:r>
              <a:rPr lang="de-DE" altLang="ru-RU" sz="32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/>
            </a:r>
            <a:br>
              <a:rPr lang="de-DE" altLang="ru-RU" sz="32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9778" y="606533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ÐÐ°ÑÑÐ¸Ð½ÐºÐ¸ Ð¿Ð¾ Ð·Ð°Ð¿ÑÐ¾ÑÑ ÑÑÐ¿ Ð¸Ð· ÑÐ»Ð¸ÑÐ¾Ðº Ð½ÐµÐ¼ÐµÑÐºÐ¸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84146" y="32366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8204" y="5866082"/>
            <a:ext cx="2637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123080" y="589686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8" y="1504033"/>
            <a:ext cx="5332970" cy="49791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1504033"/>
            <a:ext cx="5739685" cy="49472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29" y="248056"/>
            <a:ext cx="9508629" cy="63137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531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58" y="464504"/>
            <a:ext cx="10496282" cy="811369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ru-RU" sz="3600" b="1" cap="none" dirty="0" smtClean="0">
                <a:solidFill>
                  <a:srgbClr val="002060"/>
                </a:solidFill>
                <a:effectLst/>
                <a:latin typeface="Google Sans"/>
              </a:rPr>
              <a:t>BIO-Geschäfte und </a:t>
            </a:r>
            <a:r>
              <a:rPr lang="de-DE" altLang="ru-RU" sz="3600" b="1" cap="none" dirty="0">
                <a:solidFill>
                  <a:srgbClr val="002060"/>
                </a:solidFill>
                <a:effectLst/>
                <a:latin typeface="Google Sans"/>
              </a:rPr>
              <a:t>Geschäfte mit niedrigem Einkommen</a:t>
            </a:r>
            <a:r>
              <a:rPr lang="de-DE" altLang="ru-RU" sz="1600" b="1" cap="none" dirty="0">
                <a:solidFill>
                  <a:srgbClr val="002060"/>
                </a:solidFill>
                <a:effectLst/>
              </a:rPr>
              <a:t> </a:t>
            </a:r>
            <a:r>
              <a:rPr lang="de-DE" altLang="ru-RU" sz="2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/>
            </a:r>
            <a:br>
              <a:rPr lang="de-DE" altLang="ru-RU" sz="28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AutoShape 2" descr="ÐÐ°ÑÑÐ¸Ð½ÐºÐ¸ Ð¿Ð¾ Ð·Ð°Ð¿ÑÐ¾ÑÑ Rippchen Ð¿Ð¾ Ð½ÐµÐ¼ÐµÑÐºÐ¸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33757" y="3142445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Rippchen</a:t>
            </a:r>
            <a:endParaRPr lang="ru-RU" sz="2000" b="1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36466" y="450760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4898" y="632439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39797" y="319482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sp>
        <p:nvSpPr>
          <p:cNvPr id="4096" name="Прямоугольник 4095"/>
          <p:cNvSpPr/>
          <p:nvPr/>
        </p:nvSpPr>
        <p:spPr>
          <a:xfrm>
            <a:off x="9139797" y="631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Истории предпринимателей: Alnatura и её глава Гётц Ре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892751"/>
            <a:ext cx="5605485" cy="42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70" y="1841680"/>
            <a:ext cx="5493685" cy="446896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1589"/>
            <a:ext cx="38472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32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Google Sans</vt:lpstr>
      <vt:lpstr>Times New Roman</vt:lpstr>
      <vt:lpstr>Trebuchet MS</vt:lpstr>
      <vt:lpstr>Wingdings 3</vt:lpstr>
      <vt:lpstr>Грань</vt:lpstr>
      <vt:lpstr>Популярные виды магазинов в Германии </vt:lpstr>
      <vt:lpstr>Deutsche Supermärkte   </vt:lpstr>
      <vt:lpstr>Презентация PowerPoint</vt:lpstr>
      <vt:lpstr>Deutsche Hypermärkte</vt:lpstr>
      <vt:lpstr>Презентация PowerPoint</vt:lpstr>
      <vt:lpstr>Supermärkte - Discounter und Supermärkte einer hohen Preiskategorie  </vt:lpstr>
      <vt:lpstr>Презентация PowerPoint</vt:lpstr>
      <vt:lpstr>BIO-Geschäfte und Geschäfte mit niedrigem Einkommen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user</dc:creator>
  <cp:lastModifiedBy>user</cp:lastModifiedBy>
  <cp:revision>99</cp:revision>
  <dcterms:created xsi:type="dcterms:W3CDTF">2015-12-04T17:59:07Z</dcterms:created>
  <dcterms:modified xsi:type="dcterms:W3CDTF">2023-12-13T16:25:05Z</dcterms:modified>
</cp:coreProperties>
</file>