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кругленный прямоугольник 88"/>
          <p:cNvSpPr/>
          <p:nvPr/>
        </p:nvSpPr>
        <p:spPr>
          <a:xfrm>
            <a:off x="6858016" y="164305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 стрелкой 89"/>
          <p:cNvCxnSpPr/>
          <p:nvPr/>
        </p:nvCxnSpPr>
        <p:spPr>
          <a:xfrm rot="5400000" flipH="1" flipV="1">
            <a:off x="6572264" y="235743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7215206" y="300037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286776" y="295312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6858016" y="1785926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a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7215206" y="3000372"/>
            <a:ext cx="114300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4714876" y="378619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 стрелкой 82"/>
          <p:cNvCxnSpPr/>
          <p:nvPr/>
        </p:nvCxnSpPr>
        <p:spPr>
          <a:xfrm rot="5400000" flipH="1" flipV="1">
            <a:off x="4429124" y="450057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5072066" y="514351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143636" y="509626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4714876" y="3929066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a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5072066" y="4786322"/>
            <a:ext cx="114300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428596" y="378619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 flipH="1" flipV="1">
            <a:off x="142844" y="450057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785786" y="514351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857356" y="509626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428596" y="39290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x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785786" y="4143380"/>
            <a:ext cx="1000132" cy="10001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2571736" y="164305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5400000" flipH="1" flipV="1">
            <a:off x="2285984" y="235743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928926" y="300037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00496" y="295312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2571736" y="1785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x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2928926" y="2214554"/>
            <a:ext cx="1143008" cy="430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2571736" y="378619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 flipH="1" flipV="1">
            <a:off x="2285984" y="450057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928926" y="514351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000496" y="509626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71736" y="392906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v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928926" y="4786322"/>
            <a:ext cx="114300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428596" y="164305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 flipH="1" flipV="1">
            <a:off x="142844" y="235743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85786" y="300037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57356" y="295312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8596" y="178592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v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785786" y="2143116"/>
            <a:ext cx="1143008" cy="5000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4282" y="1428736"/>
            <a:ext cx="8715436" cy="428628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475065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Какой вид движения?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2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ускоренное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6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71736" y="714356"/>
            <a:ext cx="1857388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равномерное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60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ускоренное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2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6072206"/>
            <a:ext cx="1928826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равномерное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736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643174" y="6072206"/>
            <a:ext cx="178595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равномерное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860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607220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ускоренное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84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858016" y="714356"/>
            <a:ext cx="1857388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равномерное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84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000892" y="607220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ускоренное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1179489" y="1749413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251191" y="1749413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537471" y="1749413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178695" y="5464983"/>
            <a:ext cx="357190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3393273" y="5464983"/>
            <a:ext cx="357190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5464975" y="5464983"/>
            <a:ext cx="357190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4714876" y="164305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 flipH="1" flipV="1">
            <a:off x="4429124" y="235743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072066" y="300037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143636" y="295312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4714876" y="178592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v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5072066" y="2214554"/>
            <a:ext cx="1143008" cy="430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394331" y="1749413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Скругленный прямоугольник 96"/>
          <p:cNvSpPr/>
          <p:nvPr/>
        </p:nvSpPr>
        <p:spPr>
          <a:xfrm>
            <a:off x="6858016" y="3786190"/>
            <a:ext cx="1928826" cy="17145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 стрелкой 97"/>
          <p:cNvCxnSpPr/>
          <p:nvPr/>
        </p:nvCxnSpPr>
        <p:spPr>
          <a:xfrm rot="5400000" flipH="1" flipV="1">
            <a:off x="6572264" y="450057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7215206" y="5143512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286776" y="509626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endParaRPr lang="ru-RU" sz="2400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6858016" y="39290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eorgia" pitchFamily="18" charset="0"/>
                <a:cs typeface="Times New Roman" pitchFamily="18" charset="0"/>
              </a:rPr>
              <a:t>x</a:t>
            </a:r>
            <a:endParaRPr lang="ru-RU" sz="2400" i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2" name="Дуга 101"/>
          <p:cNvSpPr/>
          <p:nvPr/>
        </p:nvSpPr>
        <p:spPr>
          <a:xfrm flipV="1">
            <a:off x="6373156" y="3214686"/>
            <a:ext cx="1700218" cy="1928826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stCxn id="49" idx="0"/>
          </p:cNvCxnSpPr>
          <p:nvPr/>
        </p:nvCxnSpPr>
        <p:spPr>
          <a:xfrm rot="5400000" flipH="1" flipV="1">
            <a:off x="7603904" y="5469194"/>
            <a:ext cx="365612" cy="0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7" grpId="0" animBg="1"/>
      <p:bldP spid="31" grpId="0" animBg="1"/>
      <p:bldP spid="36" grpId="0" animBg="1"/>
      <p:bldP spid="39" grpId="0" animBg="1"/>
      <p:bldP spid="42" grpId="0" animBg="1"/>
      <p:bldP spid="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Рабочая станция</cp:lastModifiedBy>
  <cp:revision>15</cp:revision>
  <dcterms:created xsi:type="dcterms:W3CDTF">2013-04-26T05:11:19Z</dcterms:created>
  <dcterms:modified xsi:type="dcterms:W3CDTF">2013-01-01T01:50:19Z</dcterms:modified>
</cp:coreProperties>
</file>