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1470025"/>
          </a:xfrm>
        </p:spPr>
        <p:txBody>
          <a:bodyPr/>
          <a:lstStyle/>
          <a:p>
            <a:r>
              <a:rPr lang="ru-RU" dirty="0" smtClean="0"/>
              <a:t>Флаг Венесуэлы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242886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First\Desktop\d3e5f47276f853a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9144000" cy="55007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Ботанический сад </a:t>
            </a:r>
            <a:r>
              <a:rPr lang="ru-RU" dirty="0" err="1" smtClean="0"/>
              <a:t>Мериды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First\Desktop\Entrada_Jardín_Botánico_Méri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800105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142852"/>
            <a:ext cx="7772400" cy="914400"/>
          </a:xfrm>
        </p:spPr>
        <p:txBody>
          <a:bodyPr/>
          <a:lstStyle/>
          <a:p>
            <a:r>
              <a:rPr lang="ru-RU" dirty="0" smtClean="0"/>
              <a:t>Географическое положение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71546"/>
            <a:ext cx="7772400" cy="17145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Государство на севере Южной Америки. Омывается Карибским морем и Атлантическим океаном на севере, граничит с Гайаной на востоке, Бразилией - на юге и Колумбией - на западе.</a:t>
            </a:r>
            <a:endParaRPr lang="ru-RU" dirty="0"/>
          </a:p>
        </p:txBody>
      </p:sp>
      <p:pic>
        <p:nvPicPr>
          <p:cNvPr id="2050" name="Picture 2" descr="C:\Users\First\Desktop\venezue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643182"/>
            <a:ext cx="6929486" cy="4214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ископаемые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Венесуэле добывают природный газ, железо, но в основном нефть</a:t>
            </a:r>
            <a:endParaRPr lang="ru-RU" dirty="0"/>
          </a:p>
        </p:txBody>
      </p:sp>
      <p:pic>
        <p:nvPicPr>
          <p:cNvPr id="3074" name="Picture 2" descr="C:\Users\First\Desktop\zh0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714620"/>
            <a:ext cx="7429552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январе +24 в июле тоже +24.Венесуэла находится в экваториальном поясе. Количество осадков 280мм на </a:t>
            </a:r>
            <a:r>
              <a:rPr lang="ru-RU" dirty="0" smtClean="0"/>
              <a:t>К</a:t>
            </a:r>
            <a:r>
              <a:rPr lang="ru-RU" dirty="0" smtClean="0"/>
              <a:t>арибском побережье до2000 в южной части страны.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Реки и озёра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Венесуэле течёт река </a:t>
            </a:r>
            <a:r>
              <a:rPr lang="ru-RU" dirty="0" err="1" smtClean="0"/>
              <a:t>Ориноко.Так</a:t>
            </a:r>
            <a:r>
              <a:rPr lang="ru-RU" dirty="0" smtClean="0"/>
              <a:t> же там есть озеро Маракайбо</a:t>
            </a:r>
            <a:endParaRPr lang="ru-RU" dirty="0"/>
          </a:p>
        </p:txBody>
      </p:sp>
      <p:pic>
        <p:nvPicPr>
          <p:cNvPr id="4098" name="Picture 2" descr="C:\Users\First\Desktop\Maracaibo_index_loca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786058"/>
            <a:ext cx="4214842" cy="4071942"/>
          </a:xfrm>
          <a:prstGeom prst="rect">
            <a:avLst/>
          </a:prstGeom>
          <a:noFill/>
        </p:spPr>
      </p:pic>
      <p:pic>
        <p:nvPicPr>
          <p:cNvPr id="4099" name="Picture 3" descr="C:\Users\First\Desktop\venezuelan-river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786058"/>
            <a:ext cx="4572000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772400" cy="243125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Основные народы: испаноязычные6 венесуэльцы - потомки коренных народов Америки, испанских колонизаторов и африканских рабов; расовый состав - метисы 67%, белые 9%, чернокожие 8%, относятся к американской индейской расе 7%7, при этом индейцами считают себя 2.3% населения </a:t>
            </a:r>
            <a:endParaRPr lang="ru-RU" dirty="0"/>
          </a:p>
        </p:txBody>
      </p:sp>
      <p:pic>
        <p:nvPicPr>
          <p:cNvPr id="5122" name="Picture 2" descr="C:\Users\First\Desktop\9255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877"/>
            <a:ext cx="6543675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273862"/>
          </a:xfrm>
        </p:spPr>
        <p:txBody>
          <a:bodyPr/>
          <a:lstStyle/>
          <a:p>
            <a:r>
              <a:rPr lang="ru-RU" dirty="0" smtClean="0"/>
              <a:t>Крупные города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7772400" cy="4572000"/>
          </a:xfrm>
        </p:spPr>
        <p:txBody>
          <a:bodyPr/>
          <a:lstStyle/>
          <a:p>
            <a:r>
              <a:rPr lang="ru-RU" dirty="0" smtClean="0"/>
              <a:t>Крупные города Валенсия и Маракайбо</a:t>
            </a:r>
            <a:endParaRPr lang="ru-RU" dirty="0"/>
          </a:p>
        </p:txBody>
      </p:sp>
      <p:pic>
        <p:nvPicPr>
          <p:cNvPr id="6146" name="Picture 2" descr="C:\Users\First\Desktop\Valenc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71744"/>
            <a:ext cx="4214842" cy="4286256"/>
          </a:xfrm>
          <a:prstGeom prst="rect">
            <a:avLst/>
          </a:prstGeom>
          <a:noFill/>
        </p:spPr>
      </p:pic>
      <p:pic>
        <p:nvPicPr>
          <p:cNvPr id="6147" name="Picture 3" descr="C:\Users\First\Desktop\maracaibo-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2571744"/>
            <a:ext cx="4429124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Достопримечательности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Водопад </a:t>
            </a:r>
            <a:r>
              <a:rPr lang="ru-RU" dirty="0" err="1" smtClean="0"/>
              <a:t>А</a:t>
            </a:r>
            <a:r>
              <a:rPr lang="ru-RU" dirty="0" err="1" smtClean="0"/>
              <a:t>нхель</a:t>
            </a:r>
            <a:endParaRPr lang="ru-RU" dirty="0"/>
          </a:p>
        </p:txBody>
      </p:sp>
      <p:pic>
        <p:nvPicPr>
          <p:cNvPr id="7170" name="Picture 2" descr="C:\Users\First\Desktop\angel_falls_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286000"/>
            <a:ext cx="850109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Дворец </a:t>
            </a:r>
            <a:r>
              <a:rPr lang="ru-RU" dirty="0" err="1" smtClean="0"/>
              <a:t>Мирафлорес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C:\Users\First\Desktop\56ef0693bd0470f2448b460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7786742" cy="5500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25</TotalTime>
  <Words>150</Words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Флаг Венесуэлы</vt:lpstr>
      <vt:lpstr>Географическое положение</vt:lpstr>
      <vt:lpstr>Полезные ископаемые</vt:lpstr>
      <vt:lpstr>Климатические условия</vt:lpstr>
      <vt:lpstr>Реки и озёра</vt:lpstr>
      <vt:lpstr>Народы</vt:lpstr>
      <vt:lpstr>Крупные города</vt:lpstr>
      <vt:lpstr>Достопримечательности</vt:lpstr>
      <vt:lpstr>Дворец Мирафлорес</vt:lpstr>
      <vt:lpstr>Ботанический сад Мериды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Флаг Венесуэлы</dc:title>
  <dc:creator>First</dc:creator>
  <cp:lastModifiedBy>First</cp:lastModifiedBy>
  <cp:revision>4</cp:revision>
  <dcterms:created xsi:type="dcterms:W3CDTF">2018-04-06T16:07:45Z</dcterms:created>
  <dcterms:modified xsi:type="dcterms:W3CDTF">2018-04-06T16:45:12Z</dcterms:modified>
</cp:coreProperties>
</file>