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D747-E5C5-43B3-B948-B034138830FC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1530-843D-4036-A0B8-2D0531023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D747-E5C5-43B3-B948-B034138830FC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1530-843D-4036-A0B8-2D0531023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D747-E5C5-43B3-B948-B034138830FC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1530-843D-4036-A0B8-2D053102342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D747-E5C5-43B3-B948-B034138830FC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1530-843D-4036-A0B8-2D053102342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D747-E5C5-43B3-B948-B034138830FC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1530-843D-4036-A0B8-2D0531023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D747-E5C5-43B3-B948-B034138830FC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1530-843D-4036-A0B8-2D053102342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D747-E5C5-43B3-B948-B034138830FC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1530-843D-4036-A0B8-2D0531023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D747-E5C5-43B3-B948-B034138830FC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1530-843D-4036-A0B8-2D0531023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D747-E5C5-43B3-B948-B034138830FC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1530-843D-4036-A0B8-2D0531023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D747-E5C5-43B3-B948-B034138830FC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1530-843D-4036-A0B8-2D053102342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D747-E5C5-43B3-B948-B034138830FC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1530-843D-4036-A0B8-2D053102342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5ECD747-E5C5-43B3-B948-B034138830FC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ACE1530-843D-4036-A0B8-2D053102342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64;&#1090;&#1072;&#1085;&#1075;&#1077;&#1085;&#1094;&#1080;&#1088;&#1082;&#1091;&#1083;&#1100;" TargetMode="External"/><Relationship Id="rId2" Type="http://schemas.openxmlformats.org/officeDocument/2006/relationships/hyperlink" Target="https://mekkain.ru/library/shtangenczirkul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0367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Устройство штангенциркуля и </a:t>
            </a:r>
            <a:r>
              <a:rPr lang="ru-RU" sz="2800" dirty="0" smtClean="0"/>
              <a:t>рекомендации </a:t>
            </a:r>
            <a:r>
              <a:rPr lang="ru-RU" sz="2800" smtClean="0"/>
              <a:t>по </a:t>
            </a:r>
            <a:r>
              <a:rPr lang="ru-RU" sz="2800" smtClean="0"/>
              <a:t>снятию </a:t>
            </a:r>
            <a:r>
              <a:rPr lang="ru-RU" sz="2800" dirty="0" smtClean="0"/>
              <a:t>размеров в слесарном деле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4797152"/>
            <a:ext cx="4424536" cy="736105"/>
          </a:xfrm>
        </p:spPr>
        <p:txBody>
          <a:bodyPr/>
          <a:lstStyle/>
          <a:p>
            <a:r>
              <a:rPr lang="ru-RU" dirty="0" smtClean="0"/>
              <a:t>Составитель – Фомин А.А.</a:t>
            </a:r>
            <a:endParaRPr lang="ru-RU" dirty="0"/>
          </a:p>
        </p:txBody>
      </p:sp>
      <p:pic>
        <p:nvPicPr>
          <p:cNvPr id="1026" name="Picture 2" descr="https://uralite.ru/custom/dimages/big/11/106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" t="33179" r="-575" b="28404"/>
          <a:stretch/>
        </p:blipFill>
        <p:spPr bwMode="auto">
          <a:xfrm>
            <a:off x="1691680" y="2022764"/>
            <a:ext cx="5770209" cy="221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62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Универсальный измерительный прибор, предназначенный для высокоточных измерений наружных и внутренних линейных размеров, а также глубин отверстий. Штангенциркуль - один из самых распространённых приборов измерения, благодаря простой конструкции, удобству в обращении и быстроте в работе.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Штангенциркуль</a:t>
            </a:r>
          </a:p>
        </p:txBody>
      </p:sp>
    </p:spTree>
    <p:extLst>
      <p:ext uri="{BB962C8B-B14F-4D97-AF65-F5344CB8AC3E}">
        <p14:creationId xmlns:p14="http://schemas.microsoft.com/office/powerpoint/2010/main" val="2663486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Устройство штангенциркуля</a:t>
            </a:r>
          </a:p>
        </p:txBody>
      </p:sp>
      <p:pic>
        <p:nvPicPr>
          <p:cNvPr id="2050" name="Picture 2" descr="https://mekkain.ru/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773817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410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sing_the_caliper_new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1538" y="2706688"/>
            <a:ext cx="7408862" cy="338613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Снятие показаний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27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988840"/>
            <a:ext cx="8136903" cy="453650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Для замера внешнего размера разведите губки штангенциркуля, поместите предмет и соедините их.</a:t>
            </a:r>
          </a:p>
          <a:p>
            <a:r>
              <a:rPr lang="ru-RU" dirty="0"/>
              <a:t>Замер внутреннего размера производится путем размещения соответствующих верхних губок внутрь измеряемой области и их разведением до упора</a:t>
            </a:r>
          </a:p>
          <a:p>
            <a:r>
              <a:rPr lang="ru-RU" dirty="0"/>
              <a:t>Губки должны упереться в края детали. Если поверхность твердая, то можно немного сжать для плотной фиксации, для мягкой этого делать не следует, т. к. можно исказить результат.</a:t>
            </a:r>
          </a:p>
          <a:p>
            <a:r>
              <a:rPr lang="ru-RU" dirty="0"/>
              <a:t>Проверьте расположение штангенциркуля относительно измеряемой детали на отсутствие перекосов. Для этого губки должны располагаться на одинаковом расстоянии от края детали.</a:t>
            </a:r>
          </a:p>
          <a:p>
            <a:r>
              <a:rPr lang="ru-RU" dirty="0"/>
              <a:t>Зафиксируйте нониус крепежным винтом.</a:t>
            </a:r>
          </a:p>
          <a:p>
            <a:r>
              <a:rPr lang="ru-RU" dirty="0"/>
              <a:t>Определите целое число миллиметров по основной шкале.</a:t>
            </a:r>
          </a:p>
          <a:p>
            <a:r>
              <a:rPr lang="ru-RU" dirty="0"/>
              <a:t>Находим совпадение штриха на нониусе с нулем основной шкалы и отсчитываем количество делений.</a:t>
            </a:r>
          </a:p>
          <a:p>
            <a:r>
              <a:rPr lang="ru-RU" dirty="0"/>
              <a:t>Умножаем количество делений нониуса на цену деления и суммируем со значением основной шкалы.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Рекомендации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311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ШЦ-I — инструмент с 2-сторонним размещением  губок для измерения наружных и внутренних величин и глубиномером.</a:t>
            </a:r>
          </a:p>
          <a:p>
            <a:r>
              <a:rPr lang="ru-RU" dirty="0"/>
              <a:t>ШЦК — оснащен круговой шкалой для определения точного размера. Более простой в применении, чем штангенциркуль с отсчетом по нониусу. </a:t>
            </a:r>
          </a:p>
          <a:p>
            <a:r>
              <a:rPr lang="ru-RU" dirty="0"/>
              <a:t>ШЦТ-I — односторонние губки для измерения наружных линейных размеров. Отличается высокой стойкостью к износу. </a:t>
            </a:r>
          </a:p>
          <a:p>
            <a:r>
              <a:rPr lang="ru-RU" dirty="0"/>
              <a:t>ШЦ-II — оснащен двумя губками для наружного и внутреннего замера и разметки, а также рамкой микрометрической подачи.</a:t>
            </a:r>
          </a:p>
          <a:p>
            <a:r>
              <a:rPr lang="ru-RU" dirty="0"/>
              <a:t>ШЦ-III — односторонние губки для определения наружных и внутренних размеров.</a:t>
            </a:r>
          </a:p>
          <a:p>
            <a:r>
              <a:rPr lang="ru-RU" dirty="0"/>
              <a:t>ШЦЦ — электронный штангенциркуль с цифровой индикацией.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Виды </a:t>
            </a:r>
            <a:r>
              <a:rPr lang="ru-RU" b="1" dirty="0" smtClean="0"/>
              <a:t>штангенциркулей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4765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mekkain.ru/library/shtangenczirkul.html</a:t>
            </a:r>
            <a:endParaRPr lang="ru-RU" dirty="0" smtClean="0"/>
          </a:p>
          <a:p>
            <a:endParaRPr lang="ru-RU" dirty="0"/>
          </a:p>
          <a:p>
            <a:r>
              <a:rPr lang="en-US" dirty="0">
                <a:hlinkClick r:id="rId3"/>
              </a:rPr>
              <a:t>https://ru.wikipedia.org/wiki/</a:t>
            </a:r>
            <a:r>
              <a:rPr lang="ru-RU" dirty="0" smtClean="0">
                <a:hlinkClick r:id="rId3"/>
              </a:rPr>
              <a:t>Штангенциркуль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использованных источников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3190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</TotalTime>
  <Words>207</Words>
  <Application>Microsoft Office PowerPoint</Application>
  <PresentationFormat>Экран (4:3)</PresentationFormat>
  <Paragraphs>26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Устройство штангенциркуля и рекомендации по снятию размеров в слесарном деле</vt:lpstr>
      <vt:lpstr>Штангенциркуль</vt:lpstr>
      <vt:lpstr>Устройство штангенциркуля</vt:lpstr>
      <vt:lpstr>Снятие показаний</vt:lpstr>
      <vt:lpstr>Рекомендации</vt:lpstr>
      <vt:lpstr>Виды штангенциркулей</vt:lpstr>
      <vt:lpstr>Список использованных источников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Штангенциркуль</dc:title>
  <dc:creator>dell</dc:creator>
  <cp:lastModifiedBy>dell</cp:lastModifiedBy>
  <cp:revision>5</cp:revision>
  <dcterms:created xsi:type="dcterms:W3CDTF">2021-09-15T16:23:12Z</dcterms:created>
  <dcterms:modified xsi:type="dcterms:W3CDTF">2021-09-19T07:41:53Z</dcterms:modified>
</cp:coreProperties>
</file>