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8715436" cy="521497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Нарядная витрина, как радуга, горит.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Мартышки здесь и зайчики,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Слоны и попугайчики,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Веселый </a:t>
            </a:r>
            <a:r>
              <a:rPr lang="ru-RU" sz="4300" b="1" dirty="0" err="1" smtClean="0">
                <a:solidFill>
                  <a:schemeClr val="tx1"/>
                </a:solidFill>
                <a:latin typeface="Propisi" pitchFamily="2" charset="0"/>
              </a:rPr>
              <a:t>Чебурашка</a:t>
            </a:r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 и, </a:t>
            </a:r>
            <a:endParaRPr lang="ru-RU" sz="4300" b="1" dirty="0" smtClean="0">
              <a:solidFill>
                <a:schemeClr val="tx1"/>
              </a:solidFill>
              <a:latin typeface="Propisi" pitchFamily="2" charset="0"/>
            </a:endParaRP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Конечно</a:t>
            </a:r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, Айболит.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Машины всюду носятся,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Ракеты в небо просятся.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А куклы здесь такие,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 Просто глаз не отвести!</a:t>
            </a:r>
          </a:p>
          <a:p>
            <a:r>
              <a:rPr lang="ru-RU" sz="4300" b="1" dirty="0" smtClean="0">
                <a:solidFill>
                  <a:schemeClr val="tx1"/>
                </a:solidFill>
                <a:latin typeface="Propisi" pitchFamily="2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25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08" y="0"/>
            <a:ext cx="374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atin typeface="Propisi" pitchFamily="2" charset="0"/>
              </a:rPr>
              <a:t>Растения      Учебные вещи      Люди</a:t>
            </a:r>
            <a:endParaRPr lang="ru-RU" sz="4800" b="1" dirty="0">
              <a:latin typeface="Propisi" pitchFamily="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Propisi" pitchFamily="2" charset="0"/>
                        </a:rPr>
                        <a:t>Дерево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Propisi" pitchFamily="2" charset="0"/>
                        </a:rPr>
                        <a:t>Карандаш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Propisi" pitchFamily="2" charset="0"/>
                        </a:rPr>
                        <a:t>Девочка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Васильки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Пенал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Учитель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Розы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Линейка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Propisi" pitchFamily="2" charset="0"/>
                        </a:rPr>
                        <a:t>Мальчик</a:t>
                      </a:r>
                      <a:endParaRPr lang="ru-RU" sz="5400" dirty="0">
                        <a:latin typeface="Propisi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latin typeface="Propisi" pitchFamily="2" charset="0"/>
              </a:rPr>
              <a:t>Ва-силь-ки</a:t>
            </a:r>
            <a:endParaRPr lang="ru-RU" sz="5400" dirty="0" smtClean="0">
              <a:latin typeface="Propisi" pitchFamily="2" charset="0"/>
            </a:endParaRPr>
          </a:p>
          <a:p>
            <a:r>
              <a:rPr lang="ru-RU" sz="5400" dirty="0" err="1" smtClean="0">
                <a:latin typeface="Propisi" pitchFamily="2" charset="0"/>
              </a:rPr>
              <a:t>Учи-тель</a:t>
            </a:r>
            <a:endParaRPr lang="ru-RU" sz="54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Propisi" pitchFamily="2" charset="0"/>
              </a:rPr>
              <a:t>Кошка, шерсть, глаза, лапки, усы, коготки, молоко, котята</a:t>
            </a:r>
            <a:r>
              <a:rPr lang="ru-RU" sz="4000" dirty="0" smtClean="0">
                <a:latin typeface="Propisi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400" dirty="0" smtClean="0">
                <a:latin typeface="Propisi" pitchFamily="2" charset="0"/>
              </a:rPr>
              <a:t>У </a:t>
            </a:r>
            <a:r>
              <a:rPr lang="ru-RU" sz="4400" dirty="0" smtClean="0">
                <a:latin typeface="Propisi" pitchFamily="2" charset="0"/>
              </a:rPr>
              <a:t>меня есть </a:t>
            </a:r>
            <a:r>
              <a:rPr lang="ru-RU" sz="4400" b="1" dirty="0" smtClean="0">
                <a:latin typeface="Propisi" pitchFamily="2" charset="0"/>
              </a:rPr>
              <a:t>кошка</a:t>
            </a:r>
            <a:r>
              <a:rPr lang="ru-RU" sz="4400" b="1" dirty="0" smtClean="0">
                <a:latin typeface="Propisi" pitchFamily="2" charset="0"/>
              </a:rPr>
              <a:t> </a:t>
            </a:r>
            <a:r>
              <a:rPr lang="ru-RU" sz="4400" dirty="0" smtClean="0">
                <a:latin typeface="Propisi" pitchFamily="2" charset="0"/>
              </a:rPr>
              <a:t>Мурка. У нее пушистая</a:t>
            </a:r>
            <a:r>
              <a:rPr lang="ru-RU" sz="4400" dirty="0" smtClean="0">
                <a:latin typeface="Propisi" pitchFamily="2" charset="0"/>
              </a:rPr>
              <a:t> </a:t>
            </a:r>
            <a:r>
              <a:rPr lang="ru-RU" sz="4400" b="1" dirty="0" smtClean="0">
                <a:latin typeface="Propisi" pitchFamily="2" charset="0"/>
              </a:rPr>
              <a:t>шерсть</a:t>
            </a:r>
            <a:r>
              <a:rPr lang="ru-RU" sz="4400" dirty="0" smtClean="0">
                <a:latin typeface="Propisi" pitchFamily="2" charset="0"/>
              </a:rPr>
              <a:t>, </a:t>
            </a:r>
            <a:r>
              <a:rPr lang="ru-RU" sz="4400" b="1" dirty="0" smtClean="0">
                <a:latin typeface="Propisi" pitchFamily="2" charset="0"/>
              </a:rPr>
              <a:t>глаза</a:t>
            </a:r>
            <a:r>
              <a:rPr lang="ru-RU" sz="4400" dirty="0" smtClean="0">
                <a:latin typeface="Propisi" pitchFamily="2" charset="0"/>
              </a:rPr>
              <a:t> </a:t>
            </a:r>
            <a:r>
              <a:rPr lang="ru-RU" sz="4400" dirty="0" err="1" smtClean="0">
                <a:latin typeface="Propisi" pitchFamily="2" charset="0"/>
              </a:rPr>
              <a:t>голубые</a:t>
            </a:r>
            <a:r>
              <a:rPr lang="ru-RU" sz="4400" dirty="0" smtClean="0">
                <a:latin typeface="Propisi" pitchFamily="2" charset="0"/>
              </a:rPr>
              <a:t>, </a:t>
            </a:r>
            <a:r>
              <a:rPr lang="ru-RU" sz="4400" b="1" dirty="0" smtClean="0">
                <a:latin typeface="Propisi" pitchFamily="2" charset="0"/>
              </a:rPr>
              <a:t>лапки</a:t>
            </a:r>
            <a:r>
              <a:rPr lang="ru-RU" sz="4400" dirty="0" smtClean="0">
                <a:latin typeface="Propisi" pitchFamily="2" charset="0"/>
              </a:rPr>
              <a:t> пушистые</a:t>
            </a:r>
            <a:r>
              <a:rPr lang="ru-RU" sz="4400" dirty="0" smtClean="0">
                <a:latin typeface="Propisi" pitchFamily="2" charset="0"/>
              </a:rPr>
              <a:t>, </a:t>
            </a:r>
            <a:r>
              <a:rPr lang="ru-RU" sz="4400" b="1" dirty="0" smtClean="0">
                <a:latin typeface="Propisi" pitchFamily="2" charset="0"/>
              </a:rPr>
              <a:t>усы</a:t>
            </a:r>
            <a:r>
              <a:rPr lang="ru-RU" sz="4400" dirty="0" smtClean="0">
                <a:latin typeface="Propisi" pitchFamily="2" charset="0"/>
              </a:rPr>
              <a:t> </a:t>
            </a:r>
            <a:r>
              <a:rPr lang="ru-RU" sz="4400" b="1" dirty="0" smtClean="0">
                <a:latin typeface="Propisi" pitchFamily="2" charset="0"/>
              </a:rPr>
              <a:t>маленькие</a:t>
            </a:r>
            <a:r>
              <a:rPr lang="ru-RU" sz="4400" dirty="0" smtClean="0">
                <a:latin typeface="Propisi" pitchFamily="2" charset="0"/>
              </a:rPr>
              <a:t>, </a:t>
            </a:r>
            <a:r>
              <a:rPr lang="ru-RU" sz="4400" b="1" dirty="0" smtClean="0">
                <a:latin typeface="Propisi" pitchFamily="2" charset="0"/>
              </a:rPr>
              <a:t>коготки</a:t>
            </a:r>
            <a:r>
              <a:rPr lang="ru-RU" sz="4400" dirty="0" smtClean="0">
                <a:latin typeface="Propisi" pitchFamily="2" charset="0"/>
              </a:rPr>
              <a:t> </a:t>
            </a:r>
            <a:r>
              <a:rPr lang="ru-RU" sz="4400" dirty="0" smtClean="0">
                <a:latin typeface="Propisi" pitchFamily="2" charset="0"/>
              </a:rPr>
              <a:t>острые. Она </a:t>
            </a:r>
            <a:r>
              <a:rPr lang="ru-RU" sz="4400" dirty="0" smtClean="0">
                <a:latin typeface="Propisi" pitchFamily="2" charset="0"/>
              </a:rPr>
              <a:t>любит пить </a:t>
            </a:r>
            <a:r>
              <a:rPr lang="ru-RU" sz="4400" b="1" dirty="0" smtClean="0">
                <a:latin typeface="Propisi" pitchFamily="2" charset="0"/>
              </a:rPr>
              <a:t>молоко</a:t>
            </a:r>
            <a:r>
              <a:rPr lang="ru-RU" sz="4400" dirty="0" smtClean="0">
                <a:latin typeface="Propisi" pitchFamily="2" charset="0"/>
              </a:rPr>
              <a:t>. У </a:t>
            </a:r>
            <a:r>
              <a:rPr lang="ru-RU" sz="4400" dirty="0" smtClean="0">
                <a:latin typeface="Propisi" pitchFamily="2" charset="0"/>
              </a:rPr>
              <a:t>нее есть </a:t>
            </a:r>
            <a:r>
              <a:rPr lang="ru-RU" sz="4400" b="1" dirty="0" smtClean="0">
                <a:latin typeface="Propisi" pitchFamily="2" charset="0"/>
              </a:rPr>
              <a:t>котята.</a:t>
            </a:r>
            <a:endParaRPr lang="ru-RU" sz="44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latin typeface="Propisi" pitchFamily="2" charset="0"/>
              </a:rPr>
              <a:t>Осень.</a:t>
            </a:r>
            <a:endParaRPr lang="ru-RU" sz="4400" b="1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5400" dirty="0" smtClean="0">
                <a:latin typeface="Propisi" pitchFamily="2" charset="0"/>
              </a:rPr>
              <a:t>День стал короче солнце светит мало часто идет дождь всюду сырость птицы летят в теплые края.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.</a:t>
            </a:r>
            <a:endParaRPr lang="ru-RU" sz="44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latin typeface="Propisi" pitchFamily="2" charset="0"/>
              </a:rPr>
              <a:t>Осень.</a:t>
            </a:r>
            <a:endParaRPr lang="ru-RU" sz="4400" b="1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5400" dirty="0" smtClean="0">
                <a:latin typeface="Propisi" pitchFamily="2" charset="0"/>
              </a:rPr>
              <a:t>День стал </a:t>
            </a:r>
            <a:r>
              <a:rPr lang="ru-RU" sz="5400" dirty="0" smtClean="0">
                <a:latin typeface="Propisi" pitchFamily="2" charset="0"/>
              </a:rPr>
              <a:t>короче. Солнце </a:t>
            </a:r>
            <a:r>
              <a:rPr lang="ru-RU" sz="5400" dirty="0" smtClean="0">
                <a:latin typeface="Propisi" pitchFamily="2" charset="0"/>
              </a:rPr>
              <a:t>светит </a:t>
            </a:r>
            <a:r>
              <a:rPr lang="ru-RU" sz="5400" dirty="0" smtClean="0">
                <a:latin typeface="Propisi" pitchFamily="2" charset="0"/>
              </a:rPr>
              <a:t>мало. Часто </a:t>
            </a:r>
            <a:r>
              <a:rPr lang="ru-RU" sz="5400" dirty="0" smtClean="0">
                <a:latin typeface="Propisi" pitchFamily="2" charset="0"/>
              </a:rPr>
              <a:t>идет </a:t>
            </a:r>
            <a:r>
              <a:rPr lang="ru-RU" sz="5400" dirty="0" smtClean="0">
                <a:latin typeface="Propisi" pitchFamily="2" charset="0"/>
              </a:rPr>
              <a:t>дождь. Всюду сырость. Птицы </a:t>
            </a:r>
            <a:r>
              <a:rPr lang="ru-RU" sz="5400" dirty="0" smtClean="0">
                <a:latin typeface="Propisi" pitchFamily="2" charset="0"/>
              </a:rPr>
              <a:t>летят в теплые края.</a:t>
            </a:r>
          </a:p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.</a:t>
            </a:r>
            <a:endParaRPr lang="ru-RU" sz="44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Propisi" pitchFamily="2" charset="0"/>
              </a:rPr>
              <a:t>.</a:t>
            </a:r>
            <a:endParaRPr lang="ru-RU" sz="4400" dirty="0">
              <a:latin typeface="Propisi" pitchFamily="2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Составьте из данных слов предложения.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pisi" pitchFamily="2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pisi" pitchFamily="2" charset="0"/>
                <a:ea typeface="Times New Roman" pitchFamily="18" charset="0"/>
                <a:cs typeface="Times New Roman" pitchFamily="18" charset="0"/>
              </a:rPr>
              <a:t>Труд, машины, человека, облегчают.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pisi" pitchFamily="2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pisi" pitchFamily="2" charset="0"/>
                <a:ea typeface="Times New Roman" pitchFamily="18" charset="0"/>
                <a:cs typeface="Times New Roman" pitchFamily="18" charset="0"/>
              </a:rPr>
              <a:t>Школьники, зимой, заботятся, птицах, 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pisi" pitchFamily="2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pisi" pitchFamily="2" charset="0"/>
                <a:ea typeface="Times New Roman" pitchFamily="18" charset="0"/>
                <a:cs typeface="Times New Roman" pitchFamily="18" charset="0"/>
              </a:rPr>
              <a:t>Свил, под, воробей, гнездо, сарая, крышей.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pisi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Propisi" pitchFamily="2" charset="0"/>
              </a:rPr>
              <a:t>Машины облегчают труд человека.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Propisi" pitchFamily="2" charset="0"/>
              </a:rPr>
              <a:t>Зимой школьники заботятся о птицах.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Propisi" pitchFamily="2" charset="0"/>
              </a:rPr>
              <a:t>Воробей свил гнездо под крышей сарая.</a:t>
            </a:r>
          </a:p>
          <a:p>
            <a:pPr>
              <a:buFont typeface="Wingdings" pitchFamily="2" charset="2"/>
              <a:buChar char="ü"/>
            </a:pPr>
            <a:endParaRPr lang="ru-RU" sz="44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566860_73-vsegda-pomnim-com-p-bolshoe-derevo-foto-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0"/>
            <a:ext cx="43891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560195_26-p-karandash-na-belom-fone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_14_scout_basic_988_662301_etui_18tlg_of_street_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767876_34-vsegda-pomnim-com-p-vasilki-tsveti-foto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047733"/>
            <a:ext cx="7965337" cy="53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5275888_29-mykaleidoscope-ru-p-prekrasnie-rozi-tsveti-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те-ь-женщины-в-по-нометражном-по-ожении-на-к-ассн-к-ассном-шко-ы-85704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6072230" cy="667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neik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38" y="1142984"/>
            <a:ext cx="863861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Растения      Учебные вещи      Люди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10</cp:revision>
  <dcterms:created xsi:type="dcterms:W3CDTF">2022-09-13T17:51:25Z</dcterms:created>
  <dcterms:modified xsi:type="dcterms:W3CDTF">2022-09-13T18:25:53Z</dcterms:modified>
</cp:coreProperties>
</file>