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8" r:id="rId3"/>
    <p:sldId id="296" r:id="rId4"/>
    <p:sldId id="259" r:id="rId5"/>
    <p:sldId id="260" r:id="rId6"/>
    <p:sldId id="280" r:id="rId7"/>
    <p:sldId id="261" r:id="rId8"/>
    <p:sldId id="298" r:id="rId9"/>
    <p:sldId id="297" r:id="rId10"/>
    <p:sldId id="300" r:id="rId11"/>
    <p:sldId id="264" r:id="rId12"/>
    <p:sldId id="299" r:id="rId13"/>
    <p:sldId id="266" r:id="rId14"/>
    <p:sldId id="267" r:id="rId15"/>
    <p:sldId id="301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69BA4-3F6D-4D8B-A920-8198DA90BEA7}" type="datetimeFigureOut">
              <a:rPr lang="uk-UA" smtClean="0"/>
              <a:t>15.07.2016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4D9A1-1F4F-4E2F-8803-8416D7A555B4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4D9A1-1F4F-4E2F-8803-8416D7A555B4}" type="slidenum">
              <a:rPr lang="uk-UA" smtClean="0"/>
              <a:t>12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15.07.2016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5006"/>
          <a:stretch>
            <a:fillRect/>
          </a:stretch>
        </p:blipFill>
        <p:spPr bwMode="auto">
          <a:xfrm>
            <a:off x="1115616" y="260647"/>
            <a:ext cx="6870736" cy="493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elaxedModerately"/>
            <a:lightRig rig="threePt" dir="t"/>
          </a:scene3d>
          <a:sp3d>
            <a:bevelT prst="angle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568952" cy="4768552"/>
          </a:xfrm>
          <a:scene3d>
            <a:camera prst="perspectiveRelaxedModerately"/>
            <a:lightRig rig="threePt" dir="t"/>
          </a:scene3d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117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Рассказ</a:t>
            </a:r>
            <a:r>
              <a:rPr lang="ru-RU" sz="117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ы</a:t>
            </a:r>
            <a:r>
              <a:rPr lang="ru-RU" sz="117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uk-UA" sz="117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А. П. Чехова </a:t>
            </a:r>
            <a:r>
              <a:rPr lang="ru-RU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uk-UA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</a:t>
            </a:r>
            <a:r>
              <a:rPr lang="uk-UA" sz="40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Лошадиная</a:t>
            </a:r>
            <a:r>
              <a:rPr lang="uk-UA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uk-UA" sz="40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фамилия</a:t>
            </a:r>
            <a:r>
              <a:rPr lang="uk-UA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», «</a:t>
            </a:r>
            <a:r>
              <a:rPr lang="uk-UA" sz="40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Хирургия</a:t>
            </a:r>
            <a:r>
              <a:rPr lang="uk-UA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», «</a:t>
            </a:r>
            <a:r>
              <a:rPr lang="uk-UA" sz="40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Пересолил</a:t>
            </a:r>
            <a:r>
              <a:rPr lang="uk-UA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», «</a:t>
            </a:r>
            <a:r>
              <a:rPr lang="uk-UA" sz="40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Налим</a:t>
            </a:r>
            <a:r>
              <a:rPr lang="uk-UA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  <a:endParaRPr lang="uk-UA" sz="40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5301208"/>
            <a:ext cx="8077200" cy="1080120"/>
          </a:xfrm>
        </p:spPr>
        <p:txBody>
          <a:bodyPr>
            <a:noAutofit/>
          </a:bodyPr>
          <a:lstStyle/>
          <a:p>
            <a:pPr algn="r"/>
            <a:r>
              <a:rPr lang="ru-RU" sz="40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Уроки внеклассного чтения.</a:t>
            </a:r>
          </a:p>
          <a:p>
            <a:pPr algn="r"/>
            <a:r>
              <a:rPr lang="ru-RU" sz="40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 класс</a:t>
            </a:r>
            <a:endParaRPr lang="uk-UA" sz="4000" b="1" dirty="0" smtClean="0">
              <a:ln w="11430"/>
              <a:solidFill>
                <a:schemeClr val="accent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Пересолил</a:t>
            </a:r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23928" y="1628800"/>
            <a:ext cx="4896544" cy="4896544"/>
          </a:xfrm>
        </p:spPr>
        <p:txBody>
          <a:bodyPr>
            <a:normAutofit fontScale="85000" lnSpcReduction="20000"/>
          </a:bodyPr>
          <a:lstStyle/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Пересолил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напечатан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журнале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«Осколки», 1885, № 46, 16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ноября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Подпись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А.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Чехонте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Включен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сборник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рассказы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СПб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1886.</a:t>
            </a:r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Выдавливать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каплям раба» —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жизненный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девиз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Чехова.</a:t>
            </a:r>
          </a:p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Именно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каждом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нас —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мишень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сатиры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писателя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Этому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подчинен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художественный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замысел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Пересолил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</a:p>
          <a:p>
            <a:endParaRPr lang="uk-UA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3303134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0" y="1772816"/>
            <a:ext cx="3766885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Пересолил</a:t>
            </a:r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95936" y="1556792"/>
            <a:ext cx="4896544" cy="4840960"/>
          </a:xfrm>
        </p:spPr>
        <p:txBody>
          <a:bodyPr>
            <a:noAutofit/>
          </a:bodyPr>
          <a:lstStyle/>
          <a:p>
            <a:pPr algn="r"/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Землемер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Глеб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Смирнов,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совершающий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поездку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усадьбу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просит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мужиков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помощи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подвезти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назначения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ему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приходит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Клим, мужик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здоровенный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угрюмый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дороге,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испугавшись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темноты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самого Клима, Смирнов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начинает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храбриться.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своем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стремлении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он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перегибает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палку…</a:t>
            </a:r>
            <a:endPara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1772816"/>
            <a:ext cx="3747201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72816"/>
            <a:ext cx="323667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3528" y="1988840"/>
            <a:ext cx="4038600" cy="426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9552" y="1772816"/>
            <a:ext cx="3672408" cy="469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55576" y="1700808"/>
            <a:ext cx="3240360" cy="488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7"/>
            <a:ext cx="8496943" cy="466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22922"/>
            <a:ext cx="4752528" cy="330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187624" y="2761214"/>
            <a:ext cx="7494984" cy="34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Пересолил</a:t>
            </a:r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51520" y="3789040"/>
            <a:ext cx="8640960" cy="28803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первый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взгляд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ничем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не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примечательная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история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ничтожными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событиями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скрывается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целый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пласт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русской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действительности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влияние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крепостного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права на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мысли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поведение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мироощущение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простых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людей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народа</a:t>
            </a:r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uk-UA" sz="3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Налим</a:t>
            </a:r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5976" y="1628800"/>
            <a:ext cx="4608512" cy="4768952"/>
          </a:xfrm>
        </p:spPr>
        <p:txBody>
          <a:bodyPr>
            <a:noAutofit/>
          </a:bodyPr>
          <a:lstStyle/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1885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году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Чехов достиг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расцвета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беллетрист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автор коротких зарисовок 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юмористических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рассказов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строк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повествование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вызывает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улыбку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читателя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7750" y="1851819"/>
            <a:ext cx="28575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42" y="2204864"/>
            <a:ext cx="5202149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Налим</a:t>
            </a:r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23928" y="1773936"/>
            <a:ext cx="5040560" cy="4623816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завязке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видим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двух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плотников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которые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позабыв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строящейся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купальне, уже час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сидят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воде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пытаясь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достать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налима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Действие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развивается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сказке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репку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uk-UA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5576" y="1772816"/>
            <a:ext cx="2961686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72816"/>
            <a:ext cx="3300509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1560" y="1772816"/>
            <a:ext cx="3271074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Налим</a:t>
            </a:r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3968" y="1773936"/>
            <a:ext cx="4608512" cy="4623816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Ожидаемая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внезапная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развязка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вдруг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делает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резкое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движение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хвостом вверх... и поминай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звали».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коротком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юмористическом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Чехов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высмеивает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людей,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всегда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знают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нужно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делать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считают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лишь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способными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справиться с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задачей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24" y="2204863"/>
            <a:ext cx="5098782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95536" y="1844824"/>
            <a:ext cx="3884485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55576" y="1844824"/>
            <a:ext cx="3237071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3171946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620688"/>
            <a:ext cx="2952328" cy="4539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196752"/>
            <a:ext cx="2878196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60032" y="2276872"/>
            <a:ext cx="238125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22047" r="21260"/>
          <a:stretch>
            <a:fillRect/>
          </a:stretch>
        </p:blipFill>
        <p:spPr bwMode="auto">
          <a:xfrm>
            <a:off x="1187624" y="2276872"/>
            <a:ext cx="2884706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uk-UA" sz="32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Ранние</a:t>
            </a:r>
            <a:r>
              <a:rPr lang="uk-UA" sz="3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32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рассказы</a:t>
            </a:r>
            <a:r>
              <a:rPr lang="uk-UA" sz="3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Чехова</a:t>
            </a:r>
            <a:r>
              <a:rPr lang="uk-UA" sz="3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  <a:r>
              <a:rPr lang="uk-UA" sz="3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32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полные</a:t>
            </a:r>
            <a:r>
              <a:rPr lang="uk-UA" sz="3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32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искреннего</a:t>
            </a:r>
            <a:r>
              <a:rPr lang="uk-UA" sz="3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uk-UA" sz="32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заразительного</a:t>
            </a:r>
            <a:r>
              <a:rPr lang="uk-UA" sz="3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uk-UA" sz="32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беззаботного</a:t>
            </a:r>
            <a:r>
              <a:rPr lang="uk-UA" sz="3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32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смеха</a:t>
            </a:r>
            <a:r>
              <a:rPr lang="uk-UA" sz="3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— </a:t>
            </a:r>
            <a:endParaRPr lang="uk-UA" sz="32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7"/>
            <a:ext cx="3614233" cy="465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211960" y="1484784"/>
            <a:ext cx="4608512" cy="5040560"/>
          </a:xfrm>
        </p:spPr>
        <p:txBody>
          <a:bodyPr>
            <a:noAutofit/>
          </a:bodyPr>
          <a:lstStyle/>
          <a:p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дань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эпохе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часть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особого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восприятия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мира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писателем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Чехов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умел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беглым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вместе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тем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предельно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точным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лаконизмом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выхватить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жизни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самую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суть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ее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155448"/>
            <a:ext cx="8568952" cy="1252728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Чехов </a:t>
            </a:r>
            <a:r>
              <a:rPr lang="uk-UA" sz="3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присматривается</a:t>
            </a: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к </a:t>
            </a:r>
            <a:r>
              <a:rPr lang="uk-UA" sz="3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действительности</a:t>
            </a: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3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как</a:t>
            </a: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3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мудрый</a:t>
            </a: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художник</a:t>
            </a:r>
            <a:endParaRPr lang="uk-UA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772816"/>
            <a:ext cx="4403867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572000" y="1773238"/>
            <a:ext cx="4320480" cy="4751387"/>
          </a:xfrm>
        </p:spPr>
        <p:txBody>
          <a:bodyPr>
            <a:norm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воспринимает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радости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те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застойные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косные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явления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обыгрываются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сатирических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рассказах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914400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0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Лошадиная</a:t>
            </a:r>
            <a:r>
              <a:rPr lang="uk-UA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60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фамилия</a:t>
            </a:r>
            <a:r>
              <a:rPr lang="uk-UA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253410" cy="130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7984" y="1773936"/>
            <a:ext cx="4392488" cy="4623816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 П. Чехова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Лошадиная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фамилия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опубликован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№ 183 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Петербургской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7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1885 г.,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Летучие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заметки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с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подзаголовком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«Сценка».</a:t>
            </a:r>
          </a:p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рассказа-анекдота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отсутствуют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рассуждения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диалоги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играют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ключевую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роль).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3568" y="1844824"/>
            <a:ext cx="3096344" cy="464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71600" y="1844825"/>
            <a:ext cx="315545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31640" y="1844824"/>
            <a:ext cx="3096344" cy="476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0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Лошадиная</a:t>
            </a:r>
            <a:r>
              <a:rPr lang="uk-UA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60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фамилия</a:t>
            </a:r>
            <a:r>
              <a:rPr lang="uk-UA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99992" y="1773936"/>
            <a:ext cx="4464496" cy="4623816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отставного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генерал-майора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Булдеева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разболелся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зуб, то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приказчик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Евсеевич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посоветовал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ему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обратиться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знахарю,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умеющему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заговаривать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такую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Однако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фамилию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этого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знахаря-кудесника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приказчик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забыл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он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лошадиная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»…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772816"/>
            <a:ext cx="3742278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1560" y="1772816"/>
            <a:ext cx="3287784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1520" y="3501008"/>
            <a:ext cx="489718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0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Лошадиная</a:t>
            </a:r>
            <a:r>
              <a:rPr lang="uk-UA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60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фамилия</a:t>
            </a:r>
            <a:r>
              <a:rPr lang="uk-UA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139" y="879529"/>
            <a:ext cx="7688293" cy="593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elaxedModerately"/>
            <a:lightRig rig="threePt" dir="t"/>
          </a:scene3d>
          <a:sp3d>
            <a:bevelT prst="angle"/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7544" y="1916832"/>
            <a:ext cx="439248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15616" y="1628800"/>
            <a:ext cx="3816424" cy="507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  <p:sp>
        <p:nvSpPr>
          <p:cNvPr id="14" name="Прямоугольник 13"/>
          <p:cNvSpPr/>
          <p:nvPr/>
        </p:nvSpPr>
        <p:spPr>
          <a:xfrm>
            <a:off x="2286000" y="3933056"/>
            <a:ext cx="6534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Рассказ</a:t>
            </a:r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Чехова «</a:t>
            </a:r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Лошадиная</a:t>
            </a:r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фамилия</a:t>
            </a:r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– </a:t>
            </a:r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</a:t>
            </a:r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только</a:t>
            </a:r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мастерское</a:t>
            </a:r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описание</a:t>
            </a:r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забавной</a:t>
            </a:r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ситуации</a:t>
            </a:r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</a:t>
            </a:r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 </a:t>
            </a:r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тонкая</a:t>
            </a:r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психологическая</a:t>
            </a:r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зарисовка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Хирургия</a:t>
            </a:r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3968" y="1773936"/>
            <a:ext cx="4536504" cy="4623816"/>
          </a:xfrm>
        </p:spPr>
        <p:txBody>
          <a:bodyPr>
            <a:normAutofit lnSpcReduction="10000"/>
          </a:bodyPr>
          <a:lstStyle/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Хирургия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числах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августа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1884 г.</a:t>
            </a:r>
          </a:p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напечатан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журнале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Осколки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1884, № 32, 11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августа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подзаголовком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Сценка.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Подпись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А.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Чехонте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вобрал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многие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жизненные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впечатления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Чехова.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3177079" cy="455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1560" y="1772816"/>
            <a:ext cx="359752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772816"/>
            <a:ext cx="2952328" cy="457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Хирургия</a:t>
            </a:r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Земская больница. За отсутствием доктора, уехавшего жениться, больных принимает фельдшер Курятин, толстый человек лет сорока, в поношенной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чечунчовой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жакетке и в истрепанных триковых брюках. На лице выражение чувства долга и приятности…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приемную входит дьячок Вонмигласов, высокий коренастый старик в коричневой рясе и с широким кожаным поясом…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А-а-а... мое вам! — зевает фельдшер. — С чем пожаловали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6768752" cy="468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t="4173" b="7750"/>
          <a:stretch>
            <a:fillRect/>
          </a:stretch>
        </p:blipFill>
        <p:spPr bwMode="auto">
          <a:xfrm>
            <a:off x="1403648" y="1772816"/>
            <a:ext cx="5976664" cy="476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852936"/>
            <a:ext cx="635746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48064" y="1700808"/>
            <a:ext cx="3654429" cy="487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123728" y="1700808"/>
            <a:ext cx="3215037" cy="484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66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Хирургия</a:t>
            </a:r>
            <a:r>
              <a:rPr lang="uk-UA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39952" y="1628800"/>
            <a:ext cx="4680520" cy="4768952"/>
          </a:xfrm>
        </p:spPr>
        <p:txBody>
          <a:bodyPr>
            <a:normAutofit fontScale="92500"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комические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ситуации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незамысловатого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небольшого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Чехов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призывает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читателя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размышлению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над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сложными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проблемами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человеческих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взаимоотношений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сожалению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часто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принимающих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уродливые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1772816"/>
            <a:ext cx="3312368" cy="460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3568" y="1772816"/>
            <a:ext cx="3461065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11969" r="10709"/>
          <a:stretch>
            <a:fillRect/>
          </a:stretch>
        </p:blipFill>
        <p:spPr bwMode="auto">
          <a:xfrm>
            <a:off x="539552" y="1700808"/>
            <a:ext cx="3672408" cy="474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Другая 23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D29F0F"/>
      </a:accent6>
      <a:hlink>
        <a:srgbClr val="AD1F1F"/>
      </a:hlink>
      <a:folHlink>
        <a:srgbClr val="FFC42F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968</TotalTime>
  <Words>669</Words>
  <Application>Microsoft Office PowerPoint</Application>
  <PresentationFormat>Экран (4:3)</PresentationFormat>
  <Paragraphs>44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Модульная</vt:lpstr>
      <vt:lpstr>Рассказы А. П. Чехова  «Лошадиная фамилия», «Хирургия», «Пересолил», «Налим»</vt:lpstr>
      <vt:lpstr>Ранние рассказы Чехова, полные искреннего, заразительного, беззаботного смеха, — </vt:lpstr>
      <vt:lpstr>Чехов присматривается к действительности как мудрый художник</vt:lpstr>
      <vt:lpstr>«Лошадиная фамилия»</vt:lpstr>
      <vt:lpstr>«Лошадиная фамилия»</vt:lpstr>
      <vt:lpstr>«Лошадиная фамилия»</vt:lpstr>
      <vt:lpstr>«Хирургия»</vt:lpstr>
      <vt:lpstr>«Хирургия»</vt:lpstr>
      <vt:lpstr>«Хирургия»</vt:lpstr>
      <vt:lpstr>«Пересолил»</vt:lpstr>
      <vt:lpstr>«Пересолил»</vt:lpstr>
      <vt:lpstr>«Пересолил»</vt:lpstr>
      <vt:lpstr>«Налим»</vt:lpstr>
      <vt:lpstr>«Налим»</vt:lpstr>
      <vt:lpstr>«Налим»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Shahter</dc:creator>
  <cp:lastModifiedBy>Shahter</cp:lastModifiedBy>
  <cp:revision>96</cp:revision>
  <dcterms:created xsi:type="dcterms:W3CDTF">2016-07-14T12:36:52Z</dcterms:created>
  <dcterms:modified xsi:type="dcterms:W3CDTF">2016-07-15T13:52:21Z</dcterms:modified>
</cp:coreProperties>
</file>