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2" r:id="rId4"/>
    <p:sldId id="270" r:id="rId5"/>
    <p:sldId id="258" r:id="rId6"/>
    <p:sldId id="267" r:id="rId7"/>
    <p:sldId id="268" r:id="rId8"/>
    <p:sldId id="269" r:id="rId9"/>
    <p:sldId id="259" r:id="rId10"/>
    <p:sldId id="263" r:id="rId11"/>
    <p:sldId id="264" r:id="rId12"/>
    <p:sldId id="265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4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22.01.2016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60648"/>
            <a:ext cx="7620000" cy="546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869160"/>
            <a:ext cx="8075240" cy="1449344"/>
          </a:xfrm>
        </p:spPr>
        <p:txBody>
          <a:bodyPr/>
          <a:lstStyle/>
          <a:p>
            <a:r>
              <a:rPr lang="ru-RU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</a:rPr>
              <a:t>Сказки Пушкина</a:t>
            </a:r>
            <a:endParaRPr lang="uk-UA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34000" endA="740" endPos="53000" dir="5400000" sy="-100000" algn="bl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4400" y="3645024"/>
            <a:ext cx="7772400" cy="1368152"/>
          </a:xfrm>
        </p:spPr>
        <p:txBody>
          <a:bodyPr>
            <a:normAutofit/>
          </a:bodyPr>
          <a:lstStyle/>
          <a:p>
            <a:pPr algn="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Уроки внеклассного чтения.</a:t>
            </a:r>
          </a:p>
          <a:p>
            <a:pPr algn="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класс</a:t>
            </a:r>
            <a:endParaRPr lang="uk-U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404664"/>
            <a:ext cx="4680520" cy="62493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4353240" cy="57606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20688"/>
            <a:ext cx="4552299" cy="59046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836712"/>
            <a:ext cx="4680520" cy="57606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Горизонтальный свиток 7"/>
          <p:cNvSpPr/>
          <p:nvPr/>
        </p:nvSpPr>
        <p:spPr>
          <a:xfrm>
            <a:off x="1835696" y="4005064"/>
            <a:ext cx="6984776" cy="266429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Слушая сказки Пушкина, мы с малых лет учимся ценить чистое, простое, чуждое преувеличения и напыщенности слово.</a:t>
            </a:r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20688"/>
            <a:ext cx="4176464" cy="56891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Вертикальный свиток 7"/>
          <p:cNvSpPr/>
          <p:nvPr/>
        </p:nvSpPr>
        <p:spPr>
          <a:xfrm>
            <a:off x="4499992" y="908720"/>
            <a:ext cx="4464496" cy="5688632"/>
          </a:xfrm>
          <a:prstGeom prst="verticalScroll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Сказка ложь,</a:t>
            </a:r>
            <a:br>
              <a:rPr lang="ru-RU" sz="3600" b="1" dirty="0" smtClean="0"/>
            </a:br>
            <a:r>
              <a:rPr lang="ru-RU" sz="3600" b="1" dirty="0" smtClean="0"/>
              <a:t>да в ней намёк,</a:t>
            </a:r>
            <a:br>
              <a:rPr lang="ru-RU" sz="3600" b="1" dirty="0" smtClean="0"/>
            </a:br>
            <a:r>
              <a:rPr lang="ru-RU" sz="3600" b="1" dirty="0" smtClean="0"/>
              <a:t>добрым молодцам урок.</a:t>
            </a:r>
            <a:br>
              <a:rPr lang="ru-RU" sz="3600" b="1" dirty="0" smtClean="0"/>
            </a:br>
            <a:r>
              <a:rPr lang="ru-RU" sz="3600" b="1" dirty="0" smtClean="0"/>
              <a:t>А.С. Пушкин</a:t>
            </a:r>
            <a:endParaRPr lang="uk-UA" sz="3600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5229200"/>
            <a:ext cx="7200800" cy="1368152"/>
          </a:xfrm>
          <a:noFill/>
          <a:ln w="76200">
            <a:noFill/>
            <a:bevel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31750"/>
          </a:effectLst>
          <a:scene3d>
            <a:camera prst="obliqueTopRight"/>
            <a:lightRig rig="threePt" dir="t"/>
          </a:scene3d>
        </p:spPr>
        <p:txBody>
          <a:bodyPr/>
          <a:lstStyle/>
          <a:p>
            <a:pPr algn="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великолепных пушкинских сказках соединились гений народа и гений великого русского поэта.</a:t>
            </a:r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449908">
            <a:off x="1202175" y="468744"/>
            <a:ext cx="3024336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23265">
            <a:off x="4873570" y="565811"/>
            <a:ext cx="3096550" cy="39347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208912" cy="5400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Горизонтальный свиток 6"/>
          <p:cNvSpPr/>
          <p:nvPr/>
        </p:nvSpPr>
        <p:spPr>
          <a:xfrm>
            <a:off x="323528" y="4797152"/>
            <a:ext cx="8640960" cy="2060848"/>
          </a:xfrm>
          <a:prstGeom prst="horizontalScroll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Пушкин не мог не написать свои сказки, потому что то, что с детства вошло в сердце поэта, рано или поздно должно было откликнуться.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 Шаров</a:t>
            </a:r>
            <a:endParaRPr lang="uk-UA" sz="28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60648"/>
            <a:ext cx="4896544" cy="64629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4392488" cy="59046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548680"/>
            <a:ext cx="4392488" cy="58326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764704"/>
            <a:ext cx="4320480" cy="57606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908720"/>
            <a:ext cx="4320480" cy="57606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5" name="Горизонтальный свиток 14"/>
          <p:cNvSpPr/>
          <p:nvPr/>
        </p:nvSpPr>
        <p:spPr>
          <a:xfrm>
            <a:off x="2411760" y="3717032"/>
            <a:ext cx="6408712" cy="292494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Каждая строчка сказок хранит частицу души поэта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332656"/>
            <a:ext cx="4968552" cy="6400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4392488" cy="58326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76672"/>
            <a:ext cx="4752528" cy="58326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620688"/>
            <a:ext cx="4104456" cy="596469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115616" y="836712"/>
            <a:ext cx="6720747" cy="50405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Горизонтальный свиток 8"/>
          <p:cNvSpPr/>
          <p:nvPr/>
        </p:nvSpPr>
        <p:spPr>
          <a:xfrm>
            <a:off x="2555776" y="3933056"/>
            <a:ext cx="6255568" cy="273630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Пушкинская сказка - прямая наследница сказки народной. </a:t>
            </a:r>
            <a:endParaRPr lang="uk-UA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60648"/>
            <a:ext cx="4608512" cy="64304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6840760" cy="54726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404664"/>
            <a:ext cx="3960440" cy="56347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548680"/>
            <a:ext cx="4342671" cy="59766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620688"/>
            <a:ext cx="4536504" cy="60803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7704" y="764704"/>
            <a:ext cx="3960440" cy="59458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Горизонтальный свиток 10"/>
          <p:cNvSpPr/>
          <p:nvPr/>
        </p:nvSpPr>
        <p:spPr>
          <a:xfrm>
            <a:off x="1547664" y="3068960"/>
            <a:ext cx="7200800" cy="378904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Свободно и стремительно движется сказка, создавая на лету беглые, но навсегда запоминающиеся картины природы, образы людей, зверей, волшебных существ.</a:t>
            </a:r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233</TotalTime>
  <Words>111</Words>
  <Application>Microsoft Office PowerPoint</Application>
  <PresentationFormat>Экран (4:3)</PresentationFormat>
  <Paragraphs>10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Метро</vt:lpstr>
      <vt:lpstr>Сказки Пушкина</vt:lpstr>
      <vt:lpstr>В великолепных пушкинских сказках соединились гений народа и гений великого русского поэта.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Сказки Пушкина</dc:title>
  <dc:creator>Shahter</dc:creator>
  <cp:lastModifiedBy>Shahter</cp:lastModifiedBy>
  <cp:revision>27</cp:revision>
  <dcterms:created xsi:type="dcterms:W3CDTF">2016-01-21T18:31:31Z</dcterms:created>
  <dcterms:modified xsi:type="dcterms:W3CDTF">2016-01-21T22:38:10Z</dcterms:modified>
</cp:coreProperties>
</file>