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0" r:id="rId3"/>
    <p:sldId id="277" r:id="rId4"/>
    <p:sldId id="258" r:id="rId5"/>
    <p:sldId id="278" r:id="rId6"/>
    <p:sldId id="288" r:id="rId7"/>
    <p:sldId id="259" r:id="rId8"/>
    <p:sldId id="260" r:id="rId9"/>
    <p:sldId id="261" r:id="rId10"/>
    <p:sldId id="262" r:id="rId11"/>
    <p:sldId id="263" r:id="rId12"/>
    <p:sldId id="289" r:id="rId13"/>
    <p:sldId id="274" r:id="rId14"/>
    <p:sldId id="276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06.06.2016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06.06.2016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06.06.2016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FBEAC7"/>
            </a:gs>
            <a:gs pos="0">
              <a:schemeClr val="accent4">
                <a:lumMod val="40000"/>
                <a:lumOff val="60000"/>
              </a:schemeClr>
            </a:gs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06.06.2016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0">
              <a:schemeClr val="accent4">
                <a:lumMod val="40000"/>
                <a:lumOff val="60000"/>
              </a:schemeClr>
            </a:gs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281981">
            <a:off x="1115616" y="908720"/>
            <a:ext cx="6984721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620688"/>
            <a:ext cx="8280920" cy="4608512"/>
          </a:xfrm>
        </p:spPr>
        <p:txBody>
          <a:bodyPr>
            <a:noAutofit/>
          </a:bodyPr>
          <a:lstStyle/>
          <a:p>
            <a:pPr algn="r"/>
            <a:r>
              <a:rPr lang="ru-RU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Рудольф Эрих </a:t>
            </a:r>
            <a:r>
              <a:rPr lang="ru-RU" sz="7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Распе</a:t>
            </a:r>
            <a:r>
              <a:rPr lang="ru-RU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«Приключения барона Мюнхгаузена» </a:t>
            </a:r>
            <a:endParaRPr lang="uk-UA" sz="7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39752" y="5373216"/>
            <a:ext cx="6120680" cy="648072"/>
          </a:xfrm>
        </p:spPr>
        <p:txBody>
          <a:bodyPr>
            <a:noAutofit/>
          </a:bodyPr>
          <a:lstStyle/>
          <a:p>
            <a:pPr algn="r"/>
            <a:r>
              <a:rPr lang="ru-RU" sz="4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206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Книги-юбиляры 2016 года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3923928" y="548680"/>
            <a:ext cx="4968552" cy="5976664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1788 г. следует второй выпуск книги Бюргера, в основе которого лежит уже пятое издание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Распе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Бюргер — первый переводчик книги на немецкий язык.</a:t>
            </a:r>
          </a:p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последующие немецкие издания этого произведения являются переизданиями или переработками первого или второго варианта Бюргера.</a:t>
            </a:r>
            <a:endParaRPr lang="uk-UA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 b="2700"/>
          <a:stretch>
            <a:fillRect/>
          </a:stretch>
        </p:blipFill>
        <p:spPr bwMode="auto">
          <a:xfrm>
            <a:off x="539552" y="764704"/>
            <a:ext cx="3214376" cy="5391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12850" r="12850"/>
          <a:stretch>
            <a:fillRect/>
          </a:stretch>
        </p:blipFill>
        <p:spPr bwMode="auto">
          <a:xfrm>
            <a:off x="449037" y="1052736"/>
            <a:ext cx="3477592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 l="17278" t="2700" r="20517" b="3240"/>
          <a:stretch>
            <a:fillRect/>
          </a:stretch>
        </p:blipFill>
        <p:spPr bwMode="auto">
          <a:xfrm>
            <a:off x="395536" y="764704"/>
            <a:ext cx="3523927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ru-RU" sz="3200" b="1" dirty="0" smtClean="0"/>
              <a:t>В произведении Р.Э. </a:t>
            </a:r>
            <a:r>
              <a:rPr lang="ru-RU" sz="3200" b="1" dirty="0" err="1" smtClean="0"/>
              <a:t>Распе</a:t>
            </a:r>
            <a:r>
              <a:rPr lang="ru-RU" sz="3200" b="1" dirty="0" smtClean="0"/>
              <a:t> «Удивительные приключения барона Мюнхгаузена»</a:t>
            </a:r>
            <a:endParaRPr lang="uk-UA" sz="32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067944" y="1268760"/>
            <a:ext cx="4752528" cy="485740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b="1" dirty="0" smtClean="0"/>
              <a:t>	</a:t>
            </a:r>
            <a:r>
              <a:rPr lang="ru-RU" sz="3000" b="1" dirty="0" smtClean="0"/>
              <a:t>чудесным образом сочетаются реальность и фантастика.</a:t>
            </a:r>
          </a:p>
          <a:p>
            <a:r>
              <a:rPr lang="ru-RU" b="1" dirty="0" smtClean="0"/>
              <a:t>Так, легендарный барон — реальный человек, живший в XVIII веке в Германии.</a:t>
            </a:r>
          </a:p>
          <a:p>
            <a:r>
              <a:rPr lang="ru-RU" b="1" dirty="0" smtClean="0"/>
              <a:t>Но вот его приключения иначе как фантастическими не назовешь.</a:t>
            </a:r>
            <a:endParaRPr lang="uk-UA" b="1" dirty="0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628800"/>
            <a:ext cx="336214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59" y="1556792"/>
            <a:ext cx="3357875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556792"/>
            <a:ext cx="3364214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Мюнхгаузен - герой знаменитого сборника занятных небылиц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39552" y="1772816"/>
            <a:ext cx="3468275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11339" r="11339"/>
          <a:stretch>
            <a:fillRect/>
          </a:stretch>
        </p:blipFill>
        <p:spPr bwMode="auto">
          <a:xfrm>
            <a:off x="899591" y="1772816"/>
            <a:ext cx="3507807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772816"/>
            <a:ext cx="3626677" cy="4554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1772816"/>
            <a:ext cx="3507821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832" y="1628800"/>
            <a:ext cx="3065236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4427984" y="908720"/>
            <a:ext cx="4320480" cy="5217443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Забавные истории Р. Э. </a:t>
            </a:r>
            <a:r>
              <a:rPr lang="ru-RU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Распе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учат нас никогда не падать духом, а в сложных ситуациях искать нестандартные выходы и решения проблем.</a:t>
            </a:r>
            <a:endParaRPr lang="uk-U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980728"/>
            <a:ext cx="3318128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980728"/>
            <a:ext cx="4081199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5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836712"/>
            <a:ext cx="3961930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056" y="548679"/>
            <a:ext cx="8800432" cy="5710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4" name="Прямоугольник 3"/>
          <p:cNvSpPr/>
          <p:nvPr/>
        </p:nvSpPr>
        <p:spPr>
          <a:xfrm>
            <a:off x="251520" y="332656"/>
            <a:ext cx="856895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235</a:t>
            </a:r>
            <a:r>
              <a:rPr lang="ru-RU" sz="9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9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лет</a:t>
            </a:r>
          </a:p>
          <a:p>
            <a:pPr algn="ctr"/>
            <a:r>
              <a:rPr lang="ru-RU" sz="8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со </a:t>
            </a:r>
            <a:r>
              <a:rPr lang="ru-RU" sz="8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дня</a:t>
            </a:r>
            <a:r>
              <a:rPr lang="ru-RU" sz="8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8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первой публикации рассказов</a:t>
            </a:r>
            <a:endParaRPr lang="uk-UA" sz="8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>
                  <a:lumMod val="8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sz="half" idx="4294967295"/>
          </p:nvPr>
        </p:nvSpPr>
        <p:spPr>
          <a:xfrm>
            <a:off x="4932040" y="404664"/>
            <a:ext cx="4032448" cy="5976664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1781 г. на страницах журнала «Путеводитель для веселых людей», издававшегося в Берлине, появились истории барона Мюнхгаузена. </a:t>
            </a:r>
            <a:endParaRPr lang="uk-UA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5" y="1556792"/>
            <a:ext cx="5366643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HeroicExtremeRightFacing"/>
            <a:lightRig rig="threePt" dir="t"/>
          </a:scene3d>
          <a:sp3d>
            <a:bevelT w="139700" h="139700" prst="divot"/>
          </a:sp3d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620688"/>
            <a:ext cx="4029013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3995936" y="404664"/>
            <a:ext cx="4896544" cy="604867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восьмом номере «Путеводителя» были напечатаны 16 рассказов барона, за ними последовали еще  два (в девятом номере, 1783).</a:t>
            </a:r>
          </a:p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Они содержали эпизоды, известные по последующим изданиям книги.</a:t>
            </a:r>
          </a:p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настоящего времени не установлена их авторская принадлежность. </a:t>
            </a:r>
            <a:endParaRPr lang="uk-UA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908720"/>
            <a:ext cx="3485259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052736"/>
            <a:ext cx="3600401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908720"/>
            <a:ext cx="3584764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4283968" y="620688"/>
            <a:ext cx="4608512" cy="5760640"/>
          </a:xfrm>
        </p:spPr>
        <p:txBody>
          <a:bodyPr>
            <a:normAutofit fontScale="925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предисловии к рассказам барона в «Путеводителе» указывается на то, что они могут принадлежать самому барону, но, возможно, ему только приписываются.</a:t>
            </a: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Фамилия рассказчика при этом скрыта аббревиатурой: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М-г-з-н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7" y="692696"/>
            <a:ext cx="3483055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124744"/>
            <a:ext cx="3831258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0546" y="620687"/>
            <a:ext cx="3418146" cy="5688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 fontScale="90000"/>
          </a:bodyPr>
          <a:lstStyle/>
          <a:p>
            <a:pPr algn="r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Сначала рассказы стали распространяться по Нижней Саксонии в устной передаче</a:t>
            </a:r>
            <a:r>
              <a:rPr lang="ru-RU" dirty="0" smtClean="0"/>
              <a:t>.</a:t>
            </a:r>
            <a:endParaRPr lang="uk-UA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83968" y="1556792"/>
            <a:ext cx="4536504" cy="4569371"/>
          </a:xfrm>
        </p:spPr>
        <p:txBody>
          <a:bodyPr>
            <a:no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окрестностях Ганновера (Германия) выработалось устное предание, основывавшееся на рассказах профессионального военного Карла Фридриха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Иеронима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фон Мюнхгаузена (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von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Mnchhausen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1720–1797).</a:t>
            </a:r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3450" y="1600200"/>
            <a:ext cx="30061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844824"/>
            <a:ext cx="3691073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4716016" y="692696"/>
            <a:ext cx="4176464" cy="5544616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Затем начали появляться сборники веселых нелепых историй, которые якобы рассказывал некий "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М-г-з-н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", а в конце 1785 года имя барона было напечатано полностью на титульном листе книжечки, изданной в Лондоне.</a:t>
            </a:r>
            <a:endParaRPr lang="uk-UA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692696"/>
            <a:ext cx="3620252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807430"/>
            <a:ext cx="4076503" cy="5285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Right"/>
            <a:lightRig rig="threePt" dir="t"/>
          </a:scene3d>
          <a:sp3d>
            <a:bevelT w="139700" h="139700" prst="divot"/>
          </a:sp3d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692696"/>
            <a:ext cx="4232532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Right"/>
            <a:lightRig rig="threePt" dir="t"/>
          </a:scene3d>
          <a:sp3d>
            <a:bevelT w="139700" h="139700" prst="divot"/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568952" cy="1440160"/>
          </a:xfrm>
        </p:spPr>
        <p:txBody>
          <a:bodyPr>
            <a:noAutofit/>
          </a:bodyPr>
          <a:lstStyle/>
          <a:p>
            <a:pPr algn="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 появления рассказов барона в «Путеводителе» прошло два года, когда в 1785 г. Рудольф Эрих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Распе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выпустил их в свет на английском языке. 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995936" y="1556792"/>
            <a:ext cx="4896544" cy="4752528"/>
          </a:xfrm>
        </p:spPr>
        <p:txBody>
          <a:bodyPr>
            <a:no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Заслуга писателя заключается в обработке материала из «Путеводителя» и превращении его в цельное произведение, обладающее в известной мере законченной структурой и объединенное единым рассказчиком — бароном Мюнхгаузеном.</a:t>
            </a:r>
            <a:endParaRPr lang="uk-UA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7082" y="1844824"/>
            <a:ext cx="2842199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844824"/>
            <a:ext cx="3295282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716856"/>
            <a:ext cx="3744416" cy="4664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Right"/>
            <a:lightRig rig="threePt" dir="t"/>
          </a:scene3d>
          <a:sp3d>
            <a:bevelT w="139700" h="139700" prst="divot"/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/>
          <a:srcRect l="1598" r="3196"/>
          <a:stretch>
            <a:fillRect/>
          </a:stretch>
        </p:blipFill>
        <p:spPr bwMode="auto">
          <a:xfrm>
            <a:off x="755576" y="980728"/>
            <a:ext cx="3672408" cy="4893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4716016" y="980728"/>
            <a:ext cx="4176464" cy="5145435"/>
          </a:xfrm>
        </p:spPr>
        <p:txBody>
          <a:bodyPr>
            <a:normAutofit lnSpcReduction="1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предисловии к пятому изданию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Распе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отмечал большой успех шванков барона.</a:t>
            </a: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Пятое издание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Распе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значительно больше по объему, чем предыдущее. Это, скорее, новая книга.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764704"/>
            <a:ext cx="3672408" cy="5573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6317" y="836713"/>
            <a:ext cx="4154308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4499992" y="1052736"/>
            <a:ext cx="4320480" cy="5184576"/>
          </a:xfrm>
        </p:spPr>
        <p:txBody>
          <a:bodyPr>
            <a:norm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1786 г. Готфрид Август Бюргер (1747— 1794) переводит книгу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Распе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немецкий язык со второго английского издания и таким образом возвращает ее в Германию.</a:t>
            </a:r>
            <a:endParaRPr lang="uk-UA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864048"/>
            <a:ext cx="3312368" cy="5367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4098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836713"/>
            <a:ext cx="3384376" cy="5364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836712"/>
            <a:ext cx="380742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792</TotalTime>
  <Words>397</Words>
  <Application>Microsoft Office PowerPoint</Application>
  <PresentationFormat>Экран (4:3)</PresentationFormat>
  <Paragraphs>27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Рудольф Эрих Распе «Приключения барона Мюнхгаузена» </vt:lpstr>
      <vt:lpstr>Слайд 2</vt:lpstr>
      <vt:lpstr>Слайд 3</vt:lpstr>
      <vt:lpstr>Слайд 4</vt:lpstr>
      <vt:lpstr>Сначала рассказы стали распространяться по Нижней Саксонии в устной передаче.</vt:lpstr>
      <vt:lpstr>Слайд 6</vt:lpstr>
      <vt:lpstr>После появления рассказов барона в «Путеводителе» прошло два года, когда в 1785 г. Рудольф Эрих Распе выпустил их в свет на английском языке. </vt:lpstr>
      <vt:lpstr>Слайд 8</vt:lpstr>
      <vt:lpstr>Слайд 9</vt:lpstr>
      <vt:lpstr>Слайд 10</vt:lpstr>
      <vt:lpstr>В произведении Р.Э. Распе «Удивительные приключения барона Мюнхгаузена»</vt:lpstr>
      <vt:lpstr>Мюнхгаузен - герой знаменитого сборника занятных небылиц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Shahter</dc:creator>
  <cp:lastModifiedBy>Shahter</cp:lastModifiedBy>
  <cp:revision>84</cp:revision>
  <dcterms:created xsi:type="dcterms:W3CDTF">2016-06-04T21:30:28Z</dcterms:created>
  <dcterms:modified xsi:type="dcterms:W3CDTF">2016-06-06T17:17:22Z</dcterms:modified>
</cp:coreProperties>
</file>