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Book Antiqua" pitchFamily="18" charset="0"/>
        <a:ea typeface="+mn-ea"/>
        <a:cs typeface="Arial" charset="0"/>
      </a:defRPr>
    </a:lvl1pPr>
    <a:lvl2pPr marL="457200" algn="l" rtl="0" fontAlgn="base">
      <a:spcBef>
        <a:spcPct val="0"/>
      </a:spcBef>
      <a:spcAft>
        <a:spcPct val="0"/>
      </a:spcAft>
      <a:defRPr kern="1200">
        <a:solidFill>
          <a:schemeClr val="tx1"/>
        </a:solidFill>
        <a:latin typeface="Book Antiqua" pitchFamily="18" charset="0"/>
        <a:ea typeface="+mn-ea"/>
        <a:cs typeface="Arial" charset="0"/>
      </a:defRPr>
    </a:lvl2pPr>
    <a:lvl3pPr marL="914400" algn="l" rtl="0" fontAlgn="base">
      <a:spcBef>
        <a:spcPct val="0"/>
      </a:spcBef>
      <a:spcAft>
        <a:spcPct val="0"/>
      </a:spcAft>
      <a:defRPr kern="1200">
        <a:solidFill>
          <a:schemeClr val="tx1"/>
        </a:solidFill>
        <a:latin typeface="Book Antiqua" pitchFamily="18" charset="0"/>
        <a:ea typeface="+mn-ea"/>
        <a:cs typeface="Arial" charset="0"/>
      </a:defRPr>
    </a:lvl3pPr>
    <a:lvl4pPr marL="1371600" algn="l" rtl="0" fontAlgn="base">
      <a:spcBef>
        <a:spcPct val="0"/>
      </a:spcBef>
      <a:spcAft>
        <a:spcPct val="0"/>
      </a:spcAft>
      <a:defRPr kern="1200">
        <a:solidFill>
          <a:schemeClr val="tx1"/>
        </a:solidFill>
        <a:latin typeface="Book Antiqua" pitchFamily="18" charset="0"/>
        <a:ea typeface="+mn-ea"/>
        <a:cs typeface="Arial" charset="0"/>
      </a:defRPr>
    </a:lvl4pPr>
    <a:lvl5pPr marL="1828800" algn="l" rtl="0" fontAlgn="base">
      <a:spcBef>
        <a:spcPct val="0"/>
      </a:spcBef>
      <a:spcAft>
        <a:spcPct val="0"/>
      </a:spcAft>
      <a:defRPr kern="1200">
        <a:solidFill>
          <a:schemeClr val="tx1"/>
        </a:solidFill>
        <a:latin typeface="Book Antiqua" pitchFamily="18" charset="0"/>
        <a:ea typeface="+mn-ea"/>
        <a:cs typeface="Arial" charset="0"/>
      </a:defRPr>
    </a:lvl5pPr>
    <a:lvl6pPr marL="2286000" algn="l" defTabSz="914400" rtl="0" eaLnBrk="1" latinLnBrk="0" hangingPunct="1">
      <a:defRPr kern="1200">
        <a:solidFill>
          <a:schemeClr val="tx1"/>
        </a:solidFill>
        <a:latin typeface="Book Antiqua" pitchFamily="18" charset="0"/>
        <a:ea typeface="+mn-ea"/>
        <a:cs typeface="Arial" charset="0"/>
      </a:defRPr>
    </a:lvl6pPr>
    <a:lvl7pPr marL="2743200" algn="l" defTabSz="914400" rtl="0" eaLnBrk="1" latinLnBrk="0" hangingPunct="1">
      <a:defRPr kern="1200">
        <a:solidFill>
          <a:schemeClr val="tx1"/>
        </a:solidFill>
        <a:latin typeface="Book Antiqua" pitchFamily="18" charset="0"/>
        <a:ea typeface="+mn-ea"/>
        <a:cs typeface="Arial" charset="0"/>
      </a:defRPr>
    </a:lvl7pPr>
    <a:lvl8pPr marL="3200400" algn="l" defTabSz="914400" rtl="0" eaLnBrk="1" latinLnBrk="0" hangingPunct="1">
      <a:defRPr kern="1200">
        <a:solidFill>
          <a:schemeClr val="tx1"/>
        </a:solidFill>
        <a:latin typeface="Book Antiqua" pitchFamily="18" charset="0"/>
        <a:ea typeface="+mn-ea"/>
        <a:cs typeface="Arial" charset="0"/>
      </a:defRPr>
    </a:lvl8pPr>
    <a:lvl9pPr marL="3657600" algn="l" defTabSz="914400" rtl="0" eaLnBrk="1" latinLnBrk="0" hangingPunct="1">
      <a:defRPr kern="1200">
        <a:solidFill>
          <a:schemeClr val="tx1"/>
        </a:solidFill>
        <a:latin typeface="Book Antiqua"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2" d="100"/>
          <a:sy n="52" d="100"/>
        </p:scale>
        <p:origin x="-1042" y="-77"/>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4" name="Picture 6" descr="CoverOverlay.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grpSp>
        <p:nvGrpSpPr>
          <p:cNvPr id="5"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6" name="TextBox 5"/>
            <p:cNvSpPr txBox="1"/>
            <p:nvPr/>
          </p:nvSpPr>
          <p:spPr>
            <a:xfrm>
              <a:off x="4147073" y="1381459"/>
              <a:ext cx="877163" cy="923330"/>
            </a:xfrm>
            <a:prstGeom prst="rect">
              <a:avLst/>
            </a:prstGeom>
            <a:noFill/>
          </p:spPr>
          <p:txBody>
            <a:bodyPr wrap="none">
              <a:spAutoFit/>
            </a:bodyPr>
            <a:lstStyle/>
            <a:p>
              <a:pPr fontAlgn="auto">
                <a:spcBef>
                  <a:spcPts val="0"/>
                </a:spcBef>
                <a:spcAft>
                  <a:spcPts val="0"/>
                </a:spcAft>
                <a:defRPr/>
              </a:pPr>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cs typeface="+mn-cs"/>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cs typeface="+mn-cs"/>
              </a:endParaRPr>
            </a:p>
          </p:txBody>
        </p:sp>
        <p:cxnSp>
          <p:nvCxnSpPr>
            <p:cNvPr id="7"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9" name="Date Placeholder 3"/>
          <p:cNvSpPr>
            <a:spLocks noGrp="1"/>
          </p:cNvSpPr>
          <p:nvPr>
            <p:ph type="dt" sz="half" idx="10"/>
          </p:nvPr>
        </p:nvSpPr>
        <p:spPr/>
        <p:txBody>
          <a:bodyPr/>
          <a:lstStyle>
            <a:lvl1pPr>
              <a:defRPr smtClean="0">
                <a:solidFill>
                  <a:schemeClr val="tx2"/>
                </a:solidFill>
              </a:defRPr>
            </a:lvl1pPr>
          </a:lstStyle>
          <a:p>
            <a:pPr>
              <a:defRPr/>
            </a:pPr>
            <a:fld id="{27944139-40D8-49F7-B49C-07D8784D6A6B}" type="datetimeFigureOut">
              <a:rPr lang="ru-RU"/>
              <a:pPr>
                <a:defRPr/>
              </a:pPr>
              <a:t>24.06.2017</a:t>
            </a:fld>
            <a:endParaRPr lang="ru-RU"/>
          </a:p>
        </p:txBody>
      </p:sp>
      <p:sp>
        <p:nvSpPr>
          <p:cNvPr id="10" name="Footer Placeholder 4"/>
          <p:cNvSpPr>
            <a:spLocks noGrp="1"/>
          </p:cNvSpPr>
          <p:nvPr>
            <p:ph type="ftr" sz="quarter" idx="11"/>
          </p:nvPr>
        </p:nvSpPr>
        <p:spPr/>
        <p:txBody>
          <a:bodyPr/>
          <a:lstStyle>
            <a:lvl1pPr>
              <a:defRPr>
                <a:solidFill>
                  <a:schemeClr val="tx2"/>
                </a:solidFill>
              </a:defRPr>
            </a:lvl1pPr>
          </a:lstStyle>
          <a:p>
            <a:pPr>
              <a:defRPr/>
            </a:pPr>
            <a:endParaRPr lang="ru-RU"/>
          </a:p>
        </p:txBody>
      </p:sp>
      <p:sp>
        <p:nvSpPr>
          <p:cNvPr id="11" name="Slide Number Placeholder 5"/>
          <p:cNvSpPr>
            <a:spLocks noGrp="1"/>
          </p:cNvSpPr>
          <p:nvPr>
            <p:ph type="sldNum" sz="quarter" idx="12"/>
          </p:nvPr>
        </p:nvSpPr>
        <p:spPr/>
        <p:txBody>
          <a:bodyPr/>
          <a:lstStyle>
            <a:lvl1pPr>
              <a:defRPr smtClean="0">
                <a:solidFill>
                  <a:schemeClr val="tx2"/>
                </a:solidFill>
              </a:defRPr>
            </a:lvl1pPr>
          </a:lstStyle>
          <a:p>
            <a:pPr>
              <a:defRPr/>
            </a:pPr>
            <a:fld id="{1946457C-4C08-401A-B922-BBE8C7EFB741}"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grpSp>
        <p:nvGrpSpPr>
          <p:cNvPr id="4" name="Group 10"/>
          <p:cNvGrpSpPr>
            <a:grpSpLocks/>
          </p:cNvGrpSpPr>
          <p:nvPr/>
        </p:nvGrpSpPr>
        <p:grpSpPr bwMode="auto">
          <a:xfrm>
            <a:off x="1173163" y="1392238"/>
            <a:ext cx="6778625" cy="923925"/>
            <a:chOff x="1172584" y="1381459"/>
            <a:chExt cx="6779110" cy="923330"/>
          </a:xfrm>
        </p:grpSpPr>
        <p:sp>
          <p:nvSpPr>
            <p:cNvPr id="5" name="TextBox 8"/>
            <p:cNvSpPr txBox="1">
              <a:spLocks noChangeArrowheads="1"/>
            </p:cNvSpPr>
            <p:nvPr/>
          </p:nvSpPr>
          <p:spPr bwMode="auto">
            <a:xfrm>
              <a:off x="4147073" y="1381459"/>
              <a:ext cx="877163" cy="923330"/>
            </a:xfrm>
            <a:prstGeom prst="rect">
              <a:avLst/>
            </a:prstGeom>
            <a:noFill/>
            <a:ln w="9525">
              <a:noFill/>
              <a:miter lim="800000"/>
              <a:headEnd/>
              <a:tailEnd/>
            </a:ln>
          </p:spPr>
          <p:txBody>
            <a:bodyPr wrap="none">
              <a:spAutoFit/>
            </a:bodyPr>
            <a:lstStyle/>
            <a:p>
              <a:r>
                <a:rPr lang="en-US" sz="5400">
                  <a:solidFill>
                    <a:srgbClr val="DBA455"/>
                  </a:solidFill>
                  <a:latin typeface="Wingdings" pitchFamily="2" charset="2"/>
                </a:rPr>
                <a:t></a:t>
              </a:r>
            </a:p>
          </p:txBody>
        </p:sp>
        <p:cxnSp>
          <p:nvCxnSpPr>
            <p:cNvPr id="6" name="Straight Connector 1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Date Placeholder 3"/>
          <p:cNvSpPr>
            <a:spLocks noGrp="1"/>
          </p:cNvSpPr>
          <p:nvPr>
            <p:ph type="dt" sz="half" idx="10"/>
          </p:nvPr>
        </p:nvSpPr>
        <p:spPr/>
        <p:txBody>
          <a:bodyPr/>
          <a:lstStyle>
            <a:lvl1pPr>
              <a:defRPr/>
            </a:lvl1pPr>
          </a:lstStyle>
          <a:p>
            <a:pPr>
              <a:defRPr/>
            </a:pPr>
            <a:fld id="{011E60DB-CBCD-4C10-81CC-1C3291EB3ADA}" type="datetimeFigureOut">
              <a:rPr lang="ru-RU"/>
              <a:pPr>
                <a:defRPr/>
              </a:pPr>
              <a:t>24.06.2017</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DD462174-D70D-4FCC-91CA-20006094F99D}"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grpSp>
        <p:nvGrpSpPr>
          <p:cNvPr id="4" name="Group 10"/>
          <p:cNvGrpSpPr>
            <a:grpSpLocks/>
          </p:cNvGrpSpPr>
          <p:nvPr/>
        </p:nvGrpSpPr>
        <p:grpSpPr bwMode="auto">
          <a:xfrm rot="5400000">
            <a:off x="3908425" y="2881313"/>
            <a:ext cx="5481637" cy="922338"/>
            <a:chOff x="1815339" y="1381459"/>
            <a:chExt cx="5480154" cy="923330"/>
          </a:xfrm>
        </p:grpSpPr>
        <p:sp>
          <p:nvSpPr>
            <p:cNvPr id="5" name="TextBox 8"/>
            <p:cNvSpPr txBox="1">
              <a:spLocks noChangeArrowheads="1"/>
            </p:cNvSpPr>
            <p:nvPr/>
          </p:nvSpPr>
          <p:spPr bwMode="auto">
            <a:xfrm>
              <a:off x="4147073" y="1381459"/>
              <a:ext cx="877163" cy="923330"/>
            </a:xfrm>
            <a:prstGeom prst="rect">
              <a:avLst/>
            </a:prstGeom>
            <a:noFill/>
            <a:ln w="9525">
              <a:noFill/>
              <a:miter lim="800000"/>
              <a:headEnd/>
              <a:tailEnd/>
            </a:ln>
          </p:spPr>
          <p:txBody>
            <a:bodyPr wrap="none">
              <a:spAutoFit/>
            </a:bodyPr>
            <a:lstStyle/>
            <a:p>
              <a:r>
                <a:rPr lang="en-US" sz="5400">
                  <a:solidFill>
                    <a:srgbClr val="DBA455"/>
                  </a:solidFill>
                  <a:latin typeface="Wingdings" pitchFamily="2" charset="2"/>
                </a:rPr>
                <a:t></a:t>
              </a:r>
            </a:p>
          </p:txBody>
        </p:sp>
        <p:cxnSp>
          <p:nvCxnSpPr>
            <p:cNvPr id="6" name="Straight Connector 12"/>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3"/>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Date Placeholder 3"/>
          <p:cNvSpPr>
            <a:spLocks noGrp="1"/>
          </p:cNvSpPr>
          <p:nvPr>
            <p:ph type="dt" sz="half" idx="10"/>
          </p:nvPr>
        </p:nvSpPr>
        <p:spPr/>
        <p:txBody>
          <a:bodyPr/>
          <a:lstStyle>
            <a:lvl1pPr>
              <a:defRPr/>
            </a:lvl1pPr>
          </a:lstStyle>
          <a:p>
            <a:pPr>
              <a:defRPr/>
            </a:pPr>
            <a:fld id="{1D35F548-0BFD-4920-A6EA-93EF1C009352}" type="datetimeFigureOut">
              <a:rPr lang="ru-RU"/>
              <a:pPr>
                <a:defRPr/>
              </a:pPr>
              <a:t>24.06.2017</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4D952336-B0E2-4652-BC4C-C7DFC745F74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pSp>
        <p:nvGrpSpPr>
          <p:cNvPr id="4" name="Group 11"/>
          <p:cNvGrpSpPr>
            <a:grpSpLocks/>
          </p:cNvGrpSpPr>
          <p:nvPr/>
        </p:nvGrpSpPr>
        <p:grpSpPr bwMode="auto">
          <a:xfrm>
            <a:off x="1173163" y="1392238"/>
            <a:ext cx="6778625" cy="923925"/>
            <a:chOff x="1172584" y="1381459"/>
            <a:chExt cx="6779110" cy="923330"/>
          </a:xfrm>
        </p:grpSpPr>
        <p:sp>
          <p:nvSpPr>
            <p:cNvPr id="5" name="TextBox 8"/>
            <p:cNvSpPr txBox="1">
              <a:spLocks noChangeArrowheads="1"/>
            </p:cNvSpPr>
            <p:nvPr/>
          </p:nvSpPr>
          <p:spPr bwMode="auto">
            <a:xfrm>
              <a:off x="4147073" y="1381459"/>
              <a:ext cx="877163" cy="923330"/>
            </a:xfrm>
            <a:prstGeom prst="rect">
              <a:avLst/>
            </a:prstGeom>
            <a:noFill/>
            <a:ln w="9525">
              <a:noFill/>
              <a:miter lim="800000"/>
              <a:headEnd/>
              <a:tailEnd/>
            </a:ln>
          </p:spPr>
          <p:txBody>
            <a:bodyPr wrap="none">
              <a:spAutoFit/>
            </a:bodyPr>
            <a:lstStyle/>
            <a:p>
              <a:r>
                <a:rPr lang="en-US" sz="5400">
                  <a:solidFill>
                    <a:srgbClr val="DBA455"/>
                  </a:solidFill>
                  <a:latin typeface="Wingdings" pitchFamily="2" charset="2"/>
                </a:rPr>
                <a:t></a:t>
              </a:r>
            </a:p>
          </p:txBody>
        </p:sp>
        <p:cxnSp>
          <p:nvCxnSpPr>
            <p:cNvPr id="6" name="Straight Connector 13"/>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4"/>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8" name="Date Placeholder 3"/>
          <p:cNvSpPr>
            <a:spLocks noGrp="1"/>
          </p:cNvSpPr>
          <p:nvPr>
            <p:ph type="dt" sz="half" idx="10"/>
          </p:nvPr>
        </p:nvSpPr>
        <p:spPr/>
        <p:txBody>
          <a:bodyPr/>
          <a:lstStyle>
            <a:lvl1pPr>
              <a:defRPr/>
            </a:lvl1pPr>
          </a:lstStyle>
          <a:p>
            <a:pPr>
              <a:defRPr/>
            </a:pPr>
            <a:fld id="{20A8D5BF-0990-4DAF-BBD0-4740F6BFAA6E}" type="datetimeFigureOut">
              <a:rPr lang="ru-RU"/>
              <a:pPr>
                <a:defRPr/>
              </a:pPr>
              <a:t>24.06.2017</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10962DEE-19EB-47C0-B3B3-72B0ACD7AFED}"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4" name="Picture 11" descr="CoverOverlay.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pSp>
        <p:nvGrpSpPr>
          <p:cNvPr id="5" name="Group 7"/>
          <p:cNvGrpSpPr>
            <a:grpSpLocks/>
          </p:cNvGrpSpPr>
          <p:nvPr/>
        </p:nvGrpSpPr>
        <p:grpSpPr bwMode="auto">
          <a:xfrm>
            <a:off x="1173163" y="2887663"/>
            <a:ext cx="6778625" cy="923925"/>
            <a:chOff x="1172584" y="1381459"/>
            <a:chExt cx="6779110" cy="923330"/>
          </a:xfrm>
        </p:grpSpPr>
        <p:sp>
          <p:nvSpPr>
            <p:cNvPr id="6" name="TextBox 9"/>
            <p:cNvSpPr txBox="1">
              <a:spLocks noChangeArrowheads="1"/>
            </p:cNvSpPr>
            <p:nvPr/>
          </p:nvSpPr>
          <p:spPr bwMode="auto">
            <a:xfrm>
              <a:off x="4147073" y="1381459"/>
              <a:ext cx="877163" cy="923330"/>
            </a:xfrm>
            <a:prstGeom prst="rect">
              <a:avLst/>
            </a:prstGeom>
            <a:noFill/>
            <a:ln w="9525">
              <a:noFill/>
              <a:miter lim="800000"/>
              <a:headEnd/>
              <a:tailEnd/>
            </a:ln>
          </p:spPr>
          <p:txBody>
            <a:bodyPr wrap="none">
              <a:spAutoFit/>
            </a:bodyPr>
            <a:lstStyle/>
            <a:p>
              <a:r>
                <a:rPr lang="en-US" sz="5400">
                  <a:solidFill>
                    <a:srgbClr val="DBA455"/>
                  </a:solidFill>
                  <a:latin typeface="Wingdings" pitchFamily="2" charset="2"/>
                </a:rPr>
                <a:t></a:t>
              </a:r>
            </a:p>
          </p:txBody>
        </p:sp>
        <p:cxnSp>
          <p:nvCxnSpPr>
            <p:cNvPr id="7" name="Straight Connector 9"/>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10800000">
              <a:off x="4832033" y="1927207"/>
              <a:ext cx="3119661" cy="1586"/>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3"/>
          <p:cNvSpPr>
            <a:spLocks noGrp="1"/>
          </p:cNvSpPr>
          <p:nvPr>
            <p:ph type="dt" sz="half" idx="10"/>
          </p:nvPr>
        </p:nvSpPr>
        <p:spPr/>
        <p:txBody>
          <a:bodyPr/>
          <a:lstStyle>
            <a:lvl1pPr>
              <a:defRPr/>
            </a:lvl1pPr>
          </a:lstStyle>
          <a:p>
            <a:pPr>
              <a:defRPr/>
            </a:pPr>
            <a:fld id="{9C452735-8D55-426B-8EF3-BCE2395755BE}" type="datetimeFigureOut">
              <a:rPr lang="ru-RU"/>
              <a:pPr>
                <a:defRPr/>
              </a:pPr>
              <a:t>24.06.2017</a:t>
            </a:fld>
            <a:endParaRPr lang="ru-RU"/>
          </a:p>
        </p:txBody>
      </p:sp>
      <p:sp>
        <p:nvSpPr>
          <p:cNvPr id="10" name="Footer Placeholder 4"/>
          <p:cNvSpPr>
            <a:spLocks noGrp="1"/>
          </p:cNvSpPr>
          <p:nvPr>
            <p:ph type="ftr" sz="quarter" idx="11"/>
          </p:nvPr>
        </p:nvSpPr>
        <p:spPr/>
        <p:txBody>
          <a:bodyPr/>
          <a:lstStyle>
            <a:lvl1pPr>
              <a:defRPr/>
            </a:lvl1pPr>
          </a:lstStyle>
          <a:p>
            <a:pPr>
              <a:defRPr/>
            </a:pPr>
            <a:endParaRPr lang="ru-RU"/>
          </a:p>
        </p:txBody>
      </p:sp>
      <p:sp>
        <p:nvSpPr>
          <p:cNvPr id="11" name="Slide Number Placeholder 5"/>
          <p:cNvSpPr>
            <a:spLocks noGrp="1"/>
          </p:cNvSpPr>
          <p:nvPr>
            <p:ph type="sldNum" sz="quarter" idx="12"/>
          </p:nvPr>
        </p:nvSpPr>
        <p:spPr/>
        <p:txBody>
          <a:bodyPr/>
          <a:lstStyle>
            <a:lvl1pPr>
              <a:defRPr/>
            </a:lvl1pPr>
          </a:lstStyle>
          <a:p>
            <a:pPr>
              <a:defRPr/>
            </a:pPr>
            <a:fld id="{3E1E2CA4-C2C1-47F4-91AC-44B0E3499F24}"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grpSp>
        <p:nvGrpSpPr>
          <p:cNvPr id="5" name="Group 12"/>
          <p:cNvGrpSpPr>
            <a:grpSpLocks/>
          </p:cNvGrpSpPr>
          <p:nvPr/>
        </p:nvGrpSpPr>
        <p:grpSpPr bwMode="auto">
          <a:xfrm>
            <a:off x="1173163" y="1392238"/>
            <a:ext cx="6778625" cy="923925"/>
            <a:chOff x="1172584" y="1381459"/>
            <a:chExt cx="6779110" cy="923330"/>
          </a:xfrm>
        </p:grpSpPr>
        <p:sp>
          <p:nvSpPr>
            <p:cNvPr id="6" name="TextBox 8"/>
            <p:cNvSpPr txBox="1">
              <a:spLocks noChangeArrowheads="1"/>
            </p:cNvSpPr>
            <p:nvPr/>
          </p:nvSpPr>
          <p:spPr bwMode="auto">
            <a:xfrm>
              <a:off x="4147073" y="1381459"/>
              <a:ext cx="877163" cy="923330"/>
            </a:xfrm>
            <a:prstGeom prst="rect">
              <a:avLst/>
            </a:prstGeom>
            <a:noFill/>
            <a:ln w="9525">
              <a:noFill/>
              <a:miter lim="800000"/>
              <a:headEnd/>
              <a:tailEnd/>
            </a:ln>
          </p:spPr>
          <p:txBody>
            <a:bodyPr wrap="none">
              <a:spAutoFit/>
            </a:bodyPr>
            <a:lstStyle/>
            <a:p>
              <a:r>
                <a:rPr lang="en-US" sz="5400">
                  <a:solidFill>
                    <a:srgbClr val="DBA455"/>
                  </a:solidFill>
                  <a:latin typeface="Wingdings" pitchFamily="2" charset="2"/>
                </a:rPr>
                <a:t></a:t>
              </a:r>
            </a:p>
          </p:txBody>
        </p:sp>
        <p:cxnSp>
          <p:nvCxnSpPr>
            <p:cNvPr id="7"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9"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12" name="Title 1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8" name="Content Placeholder 7"/>
          <p:cNvSpPr>
            <a:spLocks noGrp="1"/>
          </p:cNvSpPr>
          <p:nvPr>
            <p:ph sz="quarter" idx="13"/>
          </p:nvPr>
        </p:nvSpPr>
        <p:spPr>
          <a:xfrm>
            <a:off x="685800"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Date Placeholder 4"/>
          <p:cNvSpPr>
            <a:spLocks noGrp="1"/>
          </p:cNvSpPr>
          <p:nvPr>
            <p:ph type="dt" sz="half" idx="15"/>
          </p:nvPr>
        </p:nvSpPr>
        <p:spPr/>
        <p:txBody>
          <a:bodyPr/>
          <a:lstStyle>
            <a:lvl1pPr>
              <a:defRPr/>
            </a:lvl1pPr>
          </a:lstStyle>
          <a:p>
            <a:pPr>
              <a:defRPr/>
            </a:pPr>
            <a:fld id="{BCF9DCB2-92BD-4DE7-A8F6-D38561032E33}" type="datetimeFigureOut">
              <a:rPr lang="ru-RU"/>
              <a:pPr>
                <a:defRPr/>
              </a:pPr>
              <a:t>24.06.2017</a:t>
            </a:fld>
            <a:endParaRPr lang="ru-RU"/>
          </a:p>
        </p:txBody>
      </p:sp>
      <p:sp>
        <p:nvSpPr>
          <p:cNvPr id="13" name="Footer Placeholder 5"/>
          <p:cNvSpPr>
            <a:spLocks noGrp="1"/>
          </p:cNvSpPr>
          <p:nvPr>
            <p:ph type="ftr" sz="quarter" idx="16"/>
          </p:nvPr>
        </p:nvSpPr>
        <p:spPr/>
        <p:txBody>
          <a:bodyPr/>
          <a:lstStyle>
            <a:lvl1pPr>
              <a:defRPr/>
            </a:lvl1pPr>
          </a:lstStyle>
          <a:p>
            <a:pPr>
              <a:defRPr/>
            </a:pPr>
            <a:endParaRPr lang="ru-RU"/>
          </a:p>
        </p:txBody>
      </p:sp>
      <p:sp>
        <p:nvSpPr>
          <p:cNvPr id="14" name="Slide Number Placeholder 6"/>
          <p:cNvSpPr>
            <a:spLocks noGrp="1"/>
          </p:cNvSpPr>
          <p:nvPr>
            <p:ph type="sldNum" sz="quarter" idx="17"/>
          </p:nvPr>
        </p:nvSpPr>
        <p:spPr/>
        <p:txBody>
          <a:bodyPr/>
          <a:lstStyle>
            <a:lvl1pPr>
              <a:defRPr/>
            </a:lvl1pPr>
          </a:lstStyle>
          <a:p>
            <a:pPr>
              <a:defRPr/>
            </a:pPr>
            <a:fld id="{ADF757B7-770C-4B41-B359-5BF10531B4B2}"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pSp>
        <p:nvGrpSpPr>
          <p:cNvPr id="7" name="Group 13"/>
          <p:cNvGrpSpPr>
            <a:grpSpLocks/>
          </p:cNvGrpSpPr>
          <p:nvPr/>
        </p:nvGrpSpPr>
        <p:grpSpPr bwMode="auto">
          <a:xfrm>
            <a:off x="1173163" y="1392238"/>
            <a:ext cx="6778625" cy="923925"/>
            <a:chOff x="1172584" y="1381459"/>
            <a:chExt cx="6779110" cy="923330"/>
          </a:xfrm>
        </p:grpSpPr>
        <p:sp>
          <p:nvSpPr>
            <p:cNvPr id="8" name="TextBox 8"/>
            <p:cNvSpPr txBox="1">
              <a:spLocks noChangeArrowheads="1"/>
            </p:cNvSpPr>
            <p:nvPr/>
          </p:nvSpPr>
          <p:spPr bwMode="auto">
            <a:xfrm>
              <a:off x="4147073" y="1381459"/>
              <a:ext cx="877163" cy="923330"/>
            </a:xfrm>
            <a:prstGeom prst="rect">
              <a:avLst/>
            </a:prstGeom>
            <a:noFill/>
            <a:ln w="9525">
              <a:noFill/>
              <a:miter lim="800000"/>
              <a:headEnd/>
              <a:tailEnd/>
            </a:ln>
          </p:spPr>
          <p:txBody>
            <a:bodyPr wrap="none">
              <a:spAutoFit/>
            </a:bodyPr>
            <a:lstStyle/>
            <a:p>
              <a:r>
                <a:rPr lang="en-US" sz="5400">
                  <a:solidFill>
                    <a:srgbClr val="DBA455"/>
                  </a:solidFill>
                  <a:latin typeface="Wingdings" pitchFamily="2" charset="2"/>
                </a:rPr>
                <a:t></a:t>
              </a:r>
            </a:p>
          </p:txBody>
        </p:sp>
        <p:cxnSp>
          <p:nvCxnSpPr>
            <p:cNvPr id="9" name="Straight Connector 1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17"/>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Date Placeholder 6"/>
          <p:cNvSpPr>
            <a:spLocks noGrp="1"/>
          </p:cNvSpPr>
          <p:nvPr>
            <p:ph type="dt" sz="half" idx="10"/>
          </p:nvPr>
        </p:nvSpPr>
        <p:spPr/>
        <p:txBody>
          <a:bodyPr/>
          <a:lstStyle>
            <a:lvl1pPr>
              <a:defRPr/>
            </a:lvl1pPr>
          </a:lstStyle>
          <a:p>
            <a:pPr>
              <a:defRPr/>
            </a:pPr>
            <a:fld id="{16E61B12-5941-45A1-8A34-1061F8AFB7A3}" type="datetimeFigureOut">
              <a:rPr lang="ru-RU"/>
              <a:pPr>
                <a:defRPr/>
              </a:pPr>
              <a:t>24.06.2017</a:t>
            </a:fld>
            <a:endParaRPr lang="ru-RU"/>
          </a:p>
        </p:txBody>
      </p:sp>
      <p:sp>
        <p:nvSpPr>
          <p:cNvPr id="12" name="Footer Placeholder 7"/>
          <p:cNvSpPr>
            <a:spLocks noGrp="1"/>
          </p:cNvSpPr>
          <p:nvPr>
            <p:ph type="ftr" sz="quarter" idx="11"/>
          </p:nvPr>
        </p:nvSpPr>
        <p:spPr/>
        <p:txBody>
          <a:bodyPr/>
          <a:lstStyle>
            <a:lvl1pPr>
              <a:defRPr/>
            </a:lvl1pPr>
          </a:lstStyle>
          <a:p>
            <a:pPr>
              <a:defRPr/>
            </a:pPr>
            <a:endParaRPr lang="ru-RU"/>
          </a:p>
        </p:txBody>
      </p:sp>
      <p:sp>
        <p:nvSpPr>
          <p:cNvPr id="13" name="Slide Number Placeholder 8"/>
          <p:cNvSpPr>
            <a:spLocks noGrp="1"/>
          </p:cNvSpPr>
          <p:nvPr>
            <p:ph type="sldNum" sz="quarter" idx="12"/>
          </p:nvPr>
        </p:nvSpPr>
        <p:spPr/>
        <p:txBody>
          <a:bodyPr/>
          <a:lstStyle>
            <a:lvl1pPr>
              <a:defRPr/>
            </a:lvl1pPr>
          </a:lstStyle>
          <a:p>
            <a:pPr>
              <a:defRPr/>
            </a:pPr>
            <a:fld id="{35A12236-CA00-47F7-BE1D-CE1C69BD5B95}"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grpSp>
        <p:nvGrpSpPr>
          <p:cNvPr id="3" name="Group 9"/>
          <p:cNvGrpSpPr>
            <a:grpSpLocks/>
          </p:cNvGrpSpPr>
          <p:nvPr/>
        </p:nvGrpSpPr>
        <p:grpSpPr bwMode="auto">
          <a:xfrm>
            <a:off x="1173163" y="1392238"/>
            <a:ext cx="6778625" cy="923925"/>
            <a:chOff x="1172584" y="1381459"/>
            <a:chExt cx="6779110" cy="923330"/>
          </a:xfrm>
        </p:grpSpPr>
        <p:sp>
          <p:nvSpPr>
            <p:cNvPr id="4" name="TextBox 8"/>
            <p:cNvSpPr txBox="1">
              <a:spLocks noChangeArrowheads="1"/>
            </p:cNvSpPr>
            <p:nvPr/>
          </p:nvSpPr>
          <p:spPr bwMode="auto">
            <a:xfrm>
              <a:off x="4147073" y="1381459"/>
              <a:ext cx="877163" cy="923330"/>
            </a:xfrm>
            <a:prstGeom prst="rect">
              <a:avLst/>
            </a:prstGeom>
            <a:noFill/>
            <a:ln w="9525">
              <a:noFill/>
              <a:miter lim="800000"/>
              <a:headEnd/>
              <a:tailEnd/>
            </a:ln>
          </p:spPr>
          <p:txBody>
            <a:bodyPr wrap="none">
              <a:spAutoFit/>
            </a:bodyPr>
            <a:lstStyle/>
            <a:p>
              <a:r>
                <a:rPr lang="en-US" sz="5400">
                  <a:solidFill>
                    <a:srgbClr val="DBA455"/>
                  </a:solidFill>
                  <a:latin typeface="Wingdings" pitchFamily="2" charset="2"/>
                </a:rPr>
                <a:t></a:t>
              </a:r>
            </a:p>
          </p:txBody>
        </p:sp>
        <p:cxnSp>
          <p:nvCxnSpPr>
            <p:cNvPr id="5"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lvl1pPr>
              <a:defRPr/>
            </a:lvl1pPr>
          </a:lstStyle>
          <a:p>
            <a:pPr>
              <a:defRPr/>
            </a:pPr>
            <a:fld id="{432C8036-F89A-4403-AE21-063D08E639B2}" type="datetimeFigureOut">
              <a:rPr lang="ru-RU"/>
              <a:pPr>
                <a:defRPr/>
              </a:pPr>
              <a:t>24.06.2017</a:t>
            </a:fld>
            <a:endParaRPr lang="ru-RU"/>
          </a:p>
        </p:txBody>
      </p:sp>
      <p:sp>
        <p:nvSpPr>
          <p:cNvPr id="8" name="Footer Placeholder 3"/>
          <p:cNvSpPr>
            <a:spLocks noGrp="1"/>
          </p:cNvSpPr>
          <p:nvPr>
            <p:ph type="ftr" sz="quarter" idx="11"/>
          </p:nvPr>
        </p:nvSpPr>
        <p:spPr/>
        <p:txBody>
          <a:bodyPr/>
          <a:lstStyle>
            <a:lvl1pPr>
              <a:defRPr/>
            </a:lvl1pPr>
          </a:lstStyle>
          <a:p>
            <a:pPr>
              <a:defRPr/>
            </a:pPr>
            <a:endParaRPr lang="ru-RU"/>
          </a:p>
        </p:txBody>
      </p:sp>
      <p:sp>
        <p:nvSpPr>
          <p:cNvPr id="9" name="Slide Number Placeholder 4"/>
          <p:cNvSpPr>
            <a:spLocks noGrp="1"/>
          </p:cNvSpPr>
          <p:nvPr>
            <p:ph type="sldNum" sz="quarter" idx="12"/>
          </p:nvPr>
        </p:nvSpPr>
        <p:spPr/>
        <p:txBody>
          <a:bodyPr/>
          <a:lstStyle>
            <a:lvl1pPr>
              <a:defRPr/>
            </a:lvl1pPr>
          </a:lstStyle>
          <a:p>
            <a:pPr>
              <a:defRPr/>
            </a:pPr>
            <a:fld id="{3DE8FEDD-A2F7-4781-944E-D911EEAD1E78}"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ED89BB3-0567-483A-AA9A-EB9BB3397DAE}" type="datetimeFigureOut">
              <a:rPr lang="ru-RU"/>
              <a:pPr>
                <a:defRPr/>
              </a:pPr>
              <a:t>24.06.2017</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F36DBBD6-B1EE-4EE9-BF6E-729FD329E7C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33563025-8DAC-4886-88D4-98036232BA7B}" type="datetimeFigureOut">
              <a:rPr lang="ru-RU"/>
              <a:pPr>
                <a:defRPr/>
              </a:pPr>
              <a:t>24.06.2017</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1F466939-C0F7-4862-A58F-9ABCF2E4CD1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F11663CF-958E-4174-91A8-4AF72A55DCC2}" type="datetimeFigureOut">
              <a:rPr lang="ru-RU"/>
              <a:pPr>
                <a:defRPr/>
              </a:pPr>
              <a:t>24.06.2017</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796658A4-F0B5-4742-8373-54A037A3B59E}"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itle Placeholder 1"/>
          <p:cNvSpPr>
            <a:spLocks noGrp="1"/>
          </p:cNvSpPr>
          <p:nvPr>
            <p:ph type="title"/>
          </p:nvPr>
        </p:nvSpPr>
        <p:spPr bwMode="auto">
          <a:xfrm>
            <a:off x="688975" y="569913"/>
            <a:ext cx="7756525" cy="10541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30" name="Text Placeholder 2"/>
          <p:cNvSpPr>
            <a:spLocks noGrp="1"/>
          </p:cNvSpPr>
          <p:nvPr>
            <p:ph type="body" idx="1"/>
          </p:nvPr>
        </p:nvSpPr>
        <p:spPr bwMode="auto">
          <a:xfrm>
            <a:off x="698500" y="2247900"/>
            <a:ext cx="7747000" cy="38782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2"/>
                </a:solidFill>
                <a:latin typeface="+mn-lt"/>
                <a:cs typeface="+mn-cs"/>
              </a:defRPr>
            </a:lvl1pPr>
          </a:lstStyle>
          <a:p>
            <a:pPr>
              <a:defRPr/>
            </a:pPr>
            <a:fld id="{6F9A6049-FEC0-4F37-A23A-17B36018FC7D}" type="datetimeFigureOut">
              <a:rPr lang="ru-RU"/>
              <a:pPr>
                <a:defRPr/>
              </a:pPr>
              <a:t>24.06.2017</a:t>
            </a:fld>
            <a:endParaRPr lang="ru-RU"/>
          </a:p>
        </p:txBody>
      </p:sp>
      <p:sp>
        <p:nvSpPr>
          <p:cNvPr id="5" name="Footer Placeholder 4"/>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6638925" y="6161088"/>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cs typeface="+mn-cs"/>
              </a:defRPr>
            </a:lvl1pPr>
          </a:lstStyle>
          <a:p>
            <a:pPr>
              <a:defRPr/>
            </a:pPr>
            <a:fld id="{A602CE22-1C89-4B51-B034-5632D7AED00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04" r:id="rId7"/>
    <p:sldLayoutId id="2147483705" r:id="rId8"/>
    <p:sldLayoutId id="2147483706" r:id="rId9"/>
    <p:sldLayoutId id="2147483713" r:id="rId10"/>
    <p:sldLayoutId id="2147483714" r:id="rId11"/>
  </p:sldLayoutIdLst>
  <p:txStyles>
    <p:titleStyle>
      <a:lvl1pPr algn="ctr" rtl="0" fontAlgn="base">
        <a:spcBef>
          <a:spcPct val="0"/>
        </a:spcBef>
        <a:spcAft>
          <a:spcPct val="0"/>
        </a:spcAft>
        <a:defRPr sz="5400" kern="1200">
          <a:solidFill>
            <a:schemeClr val="tx2"/>
          </a:solidFill>
          <a:latin typeface="+mj-lt"/>
          <a:ea typeface="+mj-ea"/>
          <a:cs typeface="+mj-cs"/>
        </a:defRPr>
      </a:lvl1pPr>
      <a:lvl2pPr algn="ctr" rtl="0" fontAlgn="base">
        <a:spcBef>
          <a:spcPct val="0"/>
        </a:spcBef>
        <a:spcAft>
          <a:spcPct val="0"/>
        </a:spcAft>
        <a:defRPr sz="5400">
          <a:solidFill>
            <a:schemeClr val="tx2"/>
          </a:solidFill>
          <a:latin typeface="Times New Roman" pitchFamily="18" charset="0"/>
        </a:defRPr>
      </a:lvl2pPr>
      <a:lvl3pPr algn="ctr" rtl="0" fontAlgn="base">
        <a:spcBef>
          <a:spcPct val="0"/>
        </a:spcBef>
        <a:spcAft>
          <a:spcPct val="0"/>
        </a:spcAft>
        <a:defRPr sz="5400">
          <a:solidFill>
            <a:schemeClr val="tx2"/>
          </a:solidFill>
          <a:latin typeface="Times New Roman" pitchFamily="18" charset="0"/>
        </a:defRPr>
      </a:lvl3pPr>
      <a:lvl4pPr algn="ctr" rtl="0" fontAlgn="base">
        <a:spcBef>
          <a:spcPct val="0"/>
        </a:spcBef>
        <a:spcAft>
          <a:spcPct val="0"/>
        </a:spcAft>
        <a:defRPr sz="5400">
          <a:solidFill>
            <a:schemeClr val="tx2"/>
          </a:solidFill>
          <a:latin typeface="Times New Roman" pitchFamily="18" charset="0"/>
        </a:defRPr>
      </a:lvl4pPr>
      <a:lvl5pPr algn="ctr" rtl="0" fontAlgn="base">
        <a:spcBef>
          <a:spcPct val="0"/>
        </a:spcBef>
        <a:spcAft>
          <a:spcPct val="0"/>
        </a:spcAft>
        <a:defRPr sz="5400">
          <a:solidFill>
            <a:schemeClr val="tx2"/>
          </a:solidFill>
          <a:latin typeface="Times New Roman"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fontAlgn="base">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fontAlgn="base">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fontAlgn="base">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fontAlgn="base">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fontAlgn="base">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067943" y="1196752"/>
            <a:ext cx="4320481" cy="1922967"/>
          </a:xfrm>
        </p:spPr>
        <p:txBody>
          <a:bodyPr rtlCol="0">
            <a:noAutofit/>
          </a:bodyPr>
          <a:lstStyle/>
          <a:p>
            <a:pPr fontAlgn="auto">
              <a:spcAft>
                <a:spcPts val="0"/>
              </a:spcAft>
              <a:defRPr/>
            </a:pPr>
            <a:r>
              <a:rPr lang="en-US" dirty="0" smtClean="0"/>
              <a:t>Der </a:t>
            </a:r>
            <a:r>
              <a:rPr lang="en-US" dirty="0" err="1" smtClean="0"/>
              <a:t>Loreleyfelsen</a:t>
            </a:r>
            <a:r>
              <a:rPr lang="en-US" dirty="0" smtClean="0"/>
              <a:t> </a:t>
            </a:r>
            <a:r>
              <a:rPr lang="en-US" dirty="0"/>
              <a:t>am </a:t>
            </a:r>
            <a:r>
              <a:rPr lang="en-US" dirty="0" err="1" smtClean="0"/>
              <a:t>Rhein</a:t>
            </a:r>
            <a:endParaRPr lang="ru-RU" dirty="0"/>
          </a:p>
        </p:txBody>
      </p:sp>
      <p:pic>
        <p:nvPicPr>
          <p:cNvPr id="10243" name="Рисунок 3"/>
          <p:cNvPicPr>
            <a:picLocks noChangeAspect="1"/>
          </p:cNvPicPr>
          <p:nvPr/>
        </p:nvPicPr>
        <p:blipFill>
          <a:blip r:embed="rId2"/>
          <a:srcRect/>
          <a:stretch>
            <a:fillRect/>
          </a:stretch>
        </p:blipFill>
        <p:spPr bwMode="auto">
          <a:xfrm>
            <a:off x="250825" y="373063"/>
            <a:ext cx="3695700"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Объект 4"/>
          <p:cNvPicPr>
            <a:picLocks noGrp="1" noChangeAspect="1"/>
          </p:cNvPicPr>
          <p:nvPr>
            <p:ph idx="1"/>
          </p:nvPr>
        </p:nvPicPr>
        <p:blipFill>
          <a:blip r:embed="rId2"/>
          <a:srcRect/>
          <a:stretch>
            <a:fillRect/>
          </a:stretch>
        </p:blipFill>
        <p:spPr>
          <a:xfrm>
            <a:off x="1835150" y="188913"/>
            <a:ext cx="5389563" cy="3889375"/>
          </a:xfrm>
        </p:spPr>
      </p:pic>
      <p:sp>
        <p:nvSpPr>
          <p:cNvPr id="11267" name="Текст 3"/>
          <p:cNvSpPr>
            <a:spLocks noGrp="1"/>
          </p:cNvSpPr>
          <p:nvPr>
            <p:ph type="body" sz="half" idx="2"/>
          </p:nvPr>
        </p:nvSpPr>
        <p:spPr>
          <a:xfrm>
            <a:off x="323850" y="4221163"/>
            <a:ext cx="8640763" cy="2520950"/>
          </a:xfrm>
        </p:spPr>
        <p:txBody>
          <a:bodyPr/>
          <a:lstStyle/>
          <a:p>
            <a:r>
              <a:rPr lang="de-DE" sz="2400" smtClean="0"/>
              <a:t>Die Loreley (auch Lorelei, Loreleï, Lore-Ley, Lurley, Lurelei, Lurlei genannt) ist ein Schieferfelsen im UNESCO-Welterbe Oberes Mittelrheintal bei Sankt Goarshausen, Rheinland-Pfalz, der sich am östlichen rechten Rheinufer (am Rheinkilometer 555) als 132 Meter (193,14 m ü. NN) hoher steil aufragender Felsriegel dem Strom in den Weg stellt. </a:t>
            </a:r>
            <a:endParaRPr lang="ru-RU" sz="24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Объект 4"/>
          <p:cNvPicPr>
            <a:picLocks noGrp="1" noChangeAspect="1"/>
          </p:cNvPicPr>
          <p:nvPr>
            <p:ph idx="1"/>
          </p:nvPr>
        </p:nvPicPr>
        <p:blipFill>
          <a:blip r:embed="rId2"/>
          <a:srcRect/>
          <a:stretch>
            <a:fillRect/>
          </a:stretch>
        </p:blipFill>
        <p:spPr>
          <a:xfrm>
            <a:off x="395288" y="598488"/>
            <a:ext cx="4413250" cy="5883275"/>
          </a:xfrm>
        </p:spPr>
      </p:pic>
      <p:sp>
        <p:nvSpPr>
          <p:cNvPr id="12291" name="Текст 3"/>
          <p:cNvSpPr>
            <a:spLocks noGrp="1"/>
          </p:cNvSpPr>
          <p:nvPr>
            <p:ph type="body" sz="half" idx="2"/>
          </p:nvPr>
        </p:nvSpPr>
        <p:spPr>
          <a:xfrm>
            <a:off x="5033963" y="836613"/>
            <a:ext cx="3786187" cy="5616575"/>
          </a:xfrm>
        </p:spPr>
        <p:txBody>
          <a:bodyPr/>
          <a:lstStyle/>
          <a:p>
            <a:r>
              <a:rPr lang="de-DE" sz="2400" smtClean="0"/>
              <a:t>Der Blick von oben auf die Rheinkurven und auf Sankt Goarshausen mit der Burg Katz ist ein Anziehungspunkt für Touristen. Wenige hundert Meter vom Aussichtspunkt entfernt befindet sich die 1939 erbaute Freilichtbühne Loreley, wo regelmäßig Großveranstaltungen (zum Beispiel Rockkonzerte) stattfinden.</a:t>
            </a:r>
            <a:endParaRPr lang="ru-RU"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Объект 2"/>
          <p:cNvSpPr>
            <a:spLocks noGrp="1"/>
          </p:cNvSpPr>
          <p:nvPr>
            <p:ph idx="1"/>
          </p:nvPr>
        </p:nvSpPr>
        <p:spPr>
          <a:xfrm>
            <a:off x="395288" y="346075"/>
            <a:ext cx="4321175" cy="5832475"/>
          </a:xfrm>
        </p:spPr>
        <p:txBody>
          <a:bodyPr/>
          <a:lstStyle/>
          <a:p>
            <a:r>
              <a:rPr lang="de-DE" smtClean="0"/>
              <a:t>Loreley ist auch der Name einer Nixe auf diesem Felsen. Der aus dem 19. Jh. stammenden Legende zufolge kämmte sie dort ihre langen, goldenen Haare und zog die Schiffer mit ihrem Gesang an. Diese achteten trotz gefährlicher Strömung nicht mehr auf den Kurs, sodass die Schiffe an den Felsenriffen zerschellten.</a:t>
            </a:r>
            <a:endParaRPr lang="ru-RU" smtClean="0"/>
          </a:p>
        </p:txBody>
      </p:sp>
      <p:pic>
        <p:nvPicPr>
          <p:cNvPr id="13315" name="Рисунок 4"/>
          <p:cNvPicPr>
            <a:picLocks noChangeAspect="1"/>
          </p:cNvPicPr>
          <p:nvPr/>
        </p:nvPicPr>
        <p:blipFill>
          <a:blip r:embed="rId2"/>
          <a:srcRect/>
          <a:stretch>
            <a:fillRect/>
          </a:stretch>
        </p:blipFill>
        <p:spPr bwMode="auto">
          <a:xfrm>
            <a:off x="5076825" y="346075"/>
            <a:ext cx="3800475" cy="609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4716463" y="260350"/>
            <a:ext cx="4427537" cy="6264275"/>
          </a:xfrm>
        </p:spPr>
        <p:txBody>
          <a:bodyPr rtlCol="0">
            <a:normAutofit fontScale="92500" lnSpcReduction="10000"/>
          </a:bodyPr>
          <a:lstStyle/>
          <a:p>
            <a:pPr algn="ctr" fontAlgn="auto">
              <a:spcAft>
                <a:spcPts val="0"/>
              </a:spcAft>
              <a:defRPr/>
            </a:pPr>
            <a:r>
              <a:rPr lang="de-DE" dirty="0">
                <a:solidFill>
                  <a:schemeClr val="tx1">
                    <a:lumMod val="85000"/>
                    <a:lumOff val="15000"/>
                  </a:schemeClr>
                </a:solidFill>
              </a:rPr>
              <a:t>Ich weiß nicht, was soll es bedeuten,</a:t>
            </a:r>
          </a:p>
          <a:p>
            <a:pPr algn="ctr" fontAlgn="auto">
              <a:spcAft>
                <a:spcPts val="0"/>
              </a:spcAft>
              <a:defRPr/>
            </a:pPr>
            <a:r>
              <a:rPr lang="de-DE" dirty="0">
                <a:solidFill>
                  <a:schemeClr val="tx1">
                    <a:lumMod val="85000"/>
                    <a:lumOff val="15000"/>
                  </a:schemeClr>
                </a:solidFill>
              </a:rPr>
              <a:t> </a:t>
            </a:r>
            <a:r>
              <a:rPr lang="de-DE" dirty="0" err="1">
                <a:solidFill>
                  <a:schemeClr val="tx1">
                    <a:lumMod val="85000"/>
                    <a:lumOff val="15000"/>
                  </a:schemeClr>
                </a:solidFill>
              </a:rPr>
              <a:t>Daß</a:t>
            </a:r>
            <a:r>
              <a:rPr lang="de-DE" dirty="0">
                <a:solidFill>
                  <a:schemeClr val="tx1">
                    <a:lumMod val="85000"/>
                    <a:lumOff val="15000"/>
                  </a:schemeClr>
                </a:solidFill>
              </a:rPr>
              <a:t> ich so traurig bin;</a:t>
            </a:r>
          </a:p>
          <a:p>
            <a:pPr algn="ctr" fontAlgn="auto">
              <a:spcAft>
                <a:spcPts val="0"/>
              </a:spcAft>
              <a:defRPr/>
            </a:pPr>
            <a:r>
              <a:rPr lang="de-DE" dirty="0">
                <a:solidFill>
                  <a:schemeClr val="tx1">
                    <a:lumMod val="85000"/>
                    <a:lumOff val="15000"/>
                  </a:schemeClr>
                </a:solidFill>
              </a:rPr>
              <a:t> Ein Märchen aus alten Zeiten,</a:t>
            </a:r>
          </a:p>
          <a:p>
            <a:pPr algn="ctr" fontAlgn="auto">
              <a:spcAft>
                <a:spcPts val="0"/>
              </a:spcAft>
              <a:defRPr/>
            </a:pPr>
            <a:r>
              <a:rPr lang="de-DE" dirty="0">
                <a:solidFill>
                  <a:schemeClr val="tx1">
                    <a:lumMod val="85000"/>
                    <a:lumOff val="15000"/>
                  </a:schemeClr>
                </a:solidFill>
              </a:rPr>
              <a:t> Das kommt mir nicht aus dem Sinn.</a:t>
            </a:r>
          </a:p>
          <a:p>
            <a:pPr algn="ctr" fontAlgn="auto">
              <a:spcAft>
                <a:spcPts val="0"/>
              </a:spcAft>
              <a:defRPr/>
            </a:pPr>
            <a:r>
              <a:rPr lang="de-DE" dirty="0">
                <a:solidFill>
                  <a:schemeClr val="tx1">
                    <a:lumMod val="85000"/>
                    <a:lumOff val="15000"/>
                  </a:schemeClr>
                </a:solidFill>
              </a:rPr>
              <a:t> Die Luft ist kühl und es dunkelt,</a:t>
            </a:r>
          </a:p>
          <a:p>
            <a:pPr algn="ctr" fontAlgn="auto">
              <a:spcAft>
                <a:spcPts val="0"/>
              </a:spcAft>
              <a:defRPr/>
            </a:pPr>
            <a:r>
              <a:rPr lang="de-DE" dirty="0">
                <a:solidFill>
                  <a:schemeClr val="tx1">
                    <a:lumMod val="85000"/>
                    <a:lumOff val="15000"/>
                  </a:schemeClr>
                </a:solidFill>
              </a:rPr>
              <a:t> Und ruhig fließt der Rhein;</a:t>
            </a:r>
          </a:p>
          <a:p>
            <a:pPr algn="ctr" fontAlgn="auto">
              <a:spcAft>
                <a:spcPts val="0"/>
              </a:spcAft>
              <a:defRPr/>
            </a:pPr>
            <a:r>
              <a:rPr lang="de-DE" dirty="0">
                <a:solidFill>
                  <a:schemeClr val="tx1">
                    <a:lumMod val="85000"/>
                    <a:lumOff val="15000"/>
                  </a:schemeClr>
                </a:solidFill>
              </a:rPr>
              <a:t> Der Gipfel des Berges funkelt</a:t>
            </a:r>
          </a:p>
          <a:p>
            <a:pPr algn="ctr" fontAlgn="auto">
              <a:spcAft>
                <a:spcPts val="0"/>
              </a:spcAft>
              <a:defRPr/>
            </a:pPr>
            <a:r>
              <a:rPr lang="de-DE" dirty="0">
                <a:solidFill>
                  <a:schemeClr val="tx1">
                    <a:lumMod val="85000"/>
                    <a:lumOff val="15000"/>
                  </a:schemeClr>
                </a:solidFill>
              </a:rPr>
              <a:t> Im Abendsonnenschein.</a:t>
            </a:r>
          </a:p>
          <a:p>
            <a:pPr algn="ctr" fontAlgn="auto">
              <a:spcAft>
                <a:spcPts val="0"/>
              </a:spcAft>
              <a:defRPr/>
            </a:pPr>
            <a:r>
              <a:rPr lang="de-DE" dirty="0">
                <a:solidFill>
                  <a:schemeClr val="tx1">
                    <a:lumMod val="85000"/>
                    <a:lumOff val="15000"/>
                  </a:schemeClr>
                </a:solidFill>
              </a:rPr>
              <a:t> Die schönste Jungfrau sitzet</a:t>
            </a:r>
          </a:p>
          <a:p>
            <a:pPr algn="ctr" fontAlgn="auto">
              <a:spcAft>
                <a:spcPts val="0"/>
              </a:spcAft>
              <a:defRPr/>
            </a:pPr>
            <a:r>
              <a:rPr lang="de-DE" dirty="0">
                <a:solidFill>
                  <a:schemeClr val="tx1">
                    <a:lumMod val="85000"/>
                    <a:lumOff val="15000"/>
                  </a:schemeClr>
                </a:solidFill>
              </a:rPr>
              <a:t> Dort oben wunderbar;</a:t>
            </a:r>
          </a:p>
          <a:p>
            <a:pPr algn="ctr" fontAlgn="auto">
              <a:spcAft>
                <a:spcPts val="0"/>
              </a:spcAft>
              <a:defRPr/>
            </a:pPr>
            <a:r>
              <a:rPr lang="de-DE" dirty="0">
                <a:solidFill>
                  <a:schemeClr val="tx1">
                    <a:lumMod val="85000"/>
                    <a:lumOff val="15000"/>
                  </a:schemeClr>
                </a:solidFill>
              </a:rPr>
              <a:t> Ihr </a:t>
            </a:r>
            <a:r>
              <a:rPr lang="de-DE" dirty="0" err="1">
                <a:solidFill>
                  <a:schemeClr val="tx1">
                    <a:lumMod val="85000"/>
                    <a:lumOff val="15000"/>
                  </a:schemeClr>
                </a:solidFill>
              </a:rPr>
              <a:t>goldnes</a:t>
            </a:r>
            <a:r>
              <a:rPr lang="de-DE" dirty="0">
                <a:solidFill>
                  <a:schemeClr val="tx1">
                    <a:lumMod val="85000"/>
                    <a:lumOff val="15000"/>
                  </a:schemeClr>
                </a:solidFill>
              </a:rPr>
              <a:t> Geschmeide blitzet,</a:t>
            </a:r>
          </a:p>
          <a:p>
            <a:pPr algn="ctr" fontAlgn="auto">
              <a:spcAft>
                <a:spcPts val="0"/>
              </a:spcAft>
              <a:defRPr/>
            </a:pPr>
            <a:r>
              <a:rPr lang="de-DE" dirty="0">
                <a:solidFill>
                  <a:schemeClr val="tx1">
                    <a:lumMod val="85000"/>
                    <a:lumOff val="15000"/>
                  </a:schemeClr>
                </a:solidFill>
              </a:rPr>
              <a:t> Sie kämmt ihr goldenes Haar.</a:t>
            </a:r>
          </a:p>
          <a:p>
            <a:pPr algn="ctr" fontAlgn="auto">
              <a:spcAft>
                <a:spcPts val="0"/>
              </a:spcAft>
              <a:defRPr/>
            </a:pPr>
            <a:r>
              <a:rPr lang="de-DE" dirty="0">
                <a:solidFill>
                  <a:schemeClr val="tx1">
                    <a:lumMod val="85000"/>
                    <a:lumOff val="15000"/>
                  </a:schemeClr>
                </a:solidFill>
              </a:rPr>
              <a:t> Sie kämmt es mit goldenem Kamme</a:t>
            </a:r>
          </a:p>
          <a:p>
            <a:pPr algn="ctr" fontAlgn="auto">
              <a:spcAft>
                <a:spcPts val="0"/>
              </a:spcAft>
              <a:defRPr/>
            </a:pPr>
            <a:r>
              <a:rPr lang="de-DE" dirty="0">
                <a:solidFill>
                  <a:schemeClr val="tx1">
                    <a:lumMod val="85000"/>
                    <a:lumOff val="15000"/>
                  </a:schemeClr>
                </a:solidFill>
              </a:rPr>
              <a:t> Und singt ein Lied dabei;</a:t>
            </a:r>
          </a:p>
          <a:p>
            <a:pPr algn="ctr" fontAlgn="auto">
              <a:spcAft>
                <a:spcPts val="0"/>
              </a:spcAft>
              <a:defRPr/>
            </a:pPr>
            <a:r>
              <a:rPr lang="de-DE" dirty="0">
                <a:solidFill>
                  <a:schemeClr val="tx1">
                    <a:lumMod val="85000"/>
                    <a:lumOff val="15000"/>
                  </a:schemeClr>
                </a:solidFill>
              </a:rPr>
              <a:t> Das hat eine wundersame,</a:t>
            </a:r>
          </a:p>
          <a:p>
            <a:pPr algn="ctr" fontAlgn="auto">
              <a:spcAft>
                <a:spcPts val="0"/>
              </a:spcAft>
              <a:defRPr/>
            </a:pPr>
            <a:r>
              <a:rPr lang="de-DE" dirty="0">
                <a:solidFill>
                  <a:schemeClr val="tx1">
                    <a:lumMod val="85000"/>
                    <a:lumOff val="15000"/>
                  </a:schemeClr>
                </a:solidFill>
              </a:rPr>
              <a:t> Gewaltige </a:t>
            </a:r>
            <a:r>
              <a:rPr lang="de-DE" dirty="0" err="1">
                <a:solidFill>
                  <a:schemeClr val="tx1">
                    <a:lumMod val="85000"/>
                    <a:lumOff val="15000"/>
                  </a:schemeClr>
                </a:solidFill>
              </a:rPr>
              <a:t>Melodei</a:t>
            </a:r>
            <a:r>
              <a:rPr lang="de-DE" dirty="0">
                <a:solidFill>
                  <a:schemeClr val="tx1">
                    <a:lumMod val="85000"/>
                    <a:lumOff val="15000"/>
                  </a:schemeClr>
                </a:solidFill>
              </a:rPr>
              <a:t>.</a:t>
            </a:r>
          </a:p>
          <a:p>
            <a:pPr algn="ctr" fontAlgn="auto">
              <a:spcAft>
                <a:spcPts val="0"/>
              </a:spcAft>
              <a:defRPr/>
            </a:pPr>
            <a:r>
              <a:rPr lang="de-DE" dirty="0">
                <a:solidFill>
                  <a:schemeClr val="tx1">
                    <a:lumMod val="85000"/>
                    <a:lumOff val="15000"/>
                  </a:schemeClr>
                </a:solidFill>
              </a:rPr>
              <a:t> Den Schiffer im kleinen Schiffe</a:t>
            </a:r>
          </a:p>
          <a:p>
            <a:pPr algn="ctr" fontAlgn="auto">
              <a:spcAft>
                <a:spcPts val="0"/>
              </a:spcAft>
              <a:defRPr/>
            </a:pPr>
            <a:r>
              <a:rPr lang="de-DE" dirty="0">
                <a:solidFill>
                  <a:schemeClr val="tx1">
                    <a:lumMod val="85000"/>
                    <a:lumOff val="15000"/>
                  </a:schemeClr>
                </a:solidFill>
              </a:rPr>
              <a:t> Ergreift es mit wildem Weh;</a:t>
            </a:r>
          </a:p>
          <a:p>
            <a:pPr algn="ctr" fontAlgn="auto">
              <a:spcAft>
                <a:spcPts val="0"/>
              </a:spcAft>
              <a:defRPr/>
            </a:pPr>
            <a:r>
              <a:rPr lang="de-DE" dirty="0">
                <a:solidFill>
                  <a:schemeClr val="tx1">
                    <a:lumMod val="85000"/>
                    <a:lumOff val="15000"/>
                  </a:schemeClr>
                </a:solidFill>
              </a:rPr>
              <a:t> Er schaut nicht die Felsenriffe,</a:t>
            </a:r>
          </a:p>
          <a:p>
            <a:pPr algn="ctr" fontAlgn="auto">
              <a:spcAft>
                <a:spcPts val="0"/>
              </a:spcAft>
              <a:defRPr/>
            </a:pPr>
            <a:r>
              <a:rPr lang="de-DE" dirty="0">
                <a:solidFill>
                  <a:schemeClr val="tx1">
                    <a:lumMod val="85000"/>
                    <a:lumOff val="15000"/>
                  </a:schemeClr>
                </a:solidFill>
              </a:rPr>
              <a:t> Er schaut nur hinauf in die </a:t>
            </a:r>
            <a:r>
              <a:rPr lang="de-DE" dirty="0" err="1">
                <a:solidFill>
                  <a:schemeClr val="tx1">
                    <a:lumMod val="85000"/>
                    <a:lumOff val="15000"/>
                  </a:schemeClr>
                </a:solidFill>
              </a:rPr>
              <a:t>Höh</a:t>
            </a:r>
            <a:r>
              <a:rPr lang="de-DE" dirty="0">
                <a:solidFill>
                  <a:schemeClr val="tx1">
                    <a:lumMod val="85000"/>
                    <a:lumOff val="15000"/>
                  </a:schemeClr>
                </a:solidFill>
              </a:rPr>
              <a:t>'.</a:t>
            </a:r>
          </a:p>
          <a:p>
            <a:pPr algn="ctr" fontAlgn="auto">
              <a:spcAft>
                <a:spcPts val="0"/>
              </a:spcAft>
              <a:defRPr/>
            </a:pPr>
            <a:r>
              <a:rPr lang="de-DE" dirty="0">
                <a:solidFill>
                  <a:schemeClr val="tx1">
                    <a:lumMod val="85000"/>
                    <a:lumOff val="15000"/>
                  </a:schemeClr>
                </a:solidFill>
              </a:rPr>
              <a:t> Ich glaube, die Wellen verschlingen</a:t>
            </a:r>
          </a:p>
          <a:p>
            <a:pPr algn="ctr" fontAlgn="auto">
              <a:spcAft>
                <a:spcPts val="0"/>
              </a:spcAft>
              <a:defRPr/>
            </a:pPr>
            <a:r>
              <a:rPr lang="de-DE" dirty="0">
                <a:solidFill>
                  <a:schemeClr val="tx1">
                    <a:lumMod val="85000"/>
                    <a:lumOff val="15000"/>
                  </a:schemeClr>
                </a:solidFill>
              </a:rPr>
              <a:t> Am Ende Schiffer und Kahn;</a:t>
            </a:r>
          </a:p>
          <a:p>
            <a:pPr algn="ctr" fontAlgn="auto">
              <a:spcAft>
                <a:spcPts val="0"/>
              </a:spcAft>
              <a:defRPr/>
            </a:pPr>
            <a:r>
              <a:rPr lang="de-DE" dirty="0">
                <a:solidFill>
                  <a:schemeClr val="tx1">
                    <a:lumMod val="85000"/>
                    <a:lumOff val="15000"/>
                  </a:schemeClr>
                </a:solidFill>
              </a:rPr>
              <a:t> Und das hat mit ihrem Singen</a:t>
            </a:r>
          </a:p>
          <a:p>
            <a:pPr algn="ctr" fontAlgn="auto">
              <a:spcAft>
                <a:spcPts val="0"/>
              </a:spcAft>
              <a:defRPr/>
            </a:pPr>
            <a:r>
              <a:rPr lang="de-DE" dirty="0">
                <a:solidFill>
                  <a:schemeClr val="tx1">
                    <a:lumMod val="85000"/>
                    <a:lumOff val="15000"/>
                  </a:schemeClr>
                </a:solidFill>
              </a:rPr>
              <a:t> Die Lorelei getan.</a:t>
            </a:r>
            <a:endParaRPr lang="ru-RU" dirty="0">
              <a:solidFill>
                <a:schemeClr val="tx1">
                  <a:lumMod val="85000"/>
                  <a:lumOff val="15000"/>
                </a:schemeClr>
              </a:solidFill>
            </a:endParaRPr>
          </a:p>
        </p:txBody>
      </p:sp>
      <p:pic>
        <p:nvPicPr>
          <p:cNvPr id="14339" name="Объект 6"/>
          <p:cNvPicPr>
            <a:picLocks noGrp="1" noChangeAspect="1"/>
          </p:cNvPicPr>
          <p:nvPr>
            <p:ph idx="1"/>
          </p:nvPr>
        </p:nvPicPr>
        <p:blipFill>
          <a:blip r:embed="rId2"/>
          <a:srcRect/>
          <a:stretch>
            <a:fillRect/>
          </a:stretch>
        </p:blipFill>
        <p:spPr>
          <a:xfrm>
            <a:off x="323850" y="188913"/>
            <a:ext cx="4113213" cy="625316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Объект 4"/>
          <p:cNvPicPr>
            <a:picLocks noGrp="1" noChangeAspect="1"/>
          </p:cNvPicPr>
          <p:nvPr>
            <p:ph idx="1"/>
          </p:nvPr>
        </p:nvPicPr>
        <p:blipFill>
          <a:blip r:embed="rId2"/>
          <a:srcRect/>
          <a:stretch>
            <a:fillRect/>
          </a:stretch>
        </p:blipFill>
        <p:spPr>
          <a:xfrm>
            <a:off x="1692275" y="260350"/>
            <a:ext cx="5487988" cy="4116388"/>
          </a:xfrm>
        </p:spPr>
      </p:pic>
      <p:sp>
        <p:nvSpPr>
          <p:cNvPr id="15363" name="Текст 3"/>
          <p:cNvSpPr>
            <a:spLocks noGrp="1"/>
          </p:cNvSpPr>
          <p:nvPr>
            <p:ph type="body" sz="half" idx="2"/>
          </p:nvPr>
        </p:nvSpPr>
        <p:spPr>
          <a:xfrm>
            <a:off x="468313" y="4581525"/>
            <a:ext cx="7978775" cy="1871663"/>
          </a:xfrm>
        </p:spPr>
        <p:txBody>
          <a:bodyPr/>
          <a:lstStyle/>
          <a:p>
            <a:r>
              <a:rPr lang="en-US" sz="2400" smtClean="0"/>
              <a:t>Die Nixe Loreley als Statue auf der Hafenmole des Loreleyhafens. Geschenk der Künstlerin Natasha Alexandrowna Prinzessin Jusoppow 1983 an die Stadt Sankt Goarshausen.</a:t>
            </a:r>
            <a:endParaRPr lang="ru-RU"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0825" y="333375"/>
            <a:ext cx="4465638" cy="6119813"/>
          </a:xfrm>
        </p:spPr>
        <p:txBody>
          <a:bodyPr rtlCol="0">
            <a:normAutofit lnSpcReduction="10000"/>
          </a:bodyPr>
          <a:lstStyle/>
          <a:p>
            <a:pPr marL="365760" indent="-365760" fontAlgn="auto">
              <a:spcAft>
                <a:spcPts val="0"/>
              </a:spcAft>
              <a:defRPr/>
            </a:pPr>
            <a:r>
              <a:rPr lang="de-DE" dirty="0">
                <a:solidFill>
                  <a:schemeClr val="tx1">
                    <a:lumMod val="85000"/>
                    <a:lumOff val="15000"/>
                  </a:schemeClr>
                </a:solidFill>
              </a:rPr>
              <a:t>Es gibt auch ein Gefühl, dass das Mädchen nicht benannt wurde Lorelei, und Laura, und der Name wurde von einem Spitznamen Laura-</a:t>
            </a:r>
            <a:r>
              <a:rPr lang="de-DE" dirty="0" err="1">
                <a:solidFill>
                  <a:schemeClr val="tx1">
                    <a:lumMod val="85000"/>
                    <a:lumOff val="15000"/>
                  </a:schemeClr>
                </a:solidFill>
              </a:rPr>
              <a:t>you</a:t>
            </a:r>
            <a:r>
              <a:rPr lang="de-DE" dirty="0">
                <a:solidFill>
                  <a:schemeClr val="tx1">
                    <a:lumMod val="85000"/>
                    <a:lumOff val="15000"/>
                  </a:schemeClr>
                </a:solidFill>
              </a:rPr>
              <a:t>-on-</a:t>
            </a:r>
            <a:r>
              <a:rPr lang="de-DE" dirty="0" err="1">
                <a:solidFill>
                  <a:schemeClr val="tx1">
                    <a:lumMod val="85000"/>
                    <a:lumOff val="15000"/>
                  </a:schemeClr>
                </a:solidFill>
              </a:rPr>
              <a:t>the</a:t>
            </a:r>
            <a:r>
              <a:rPr lang="de-DE" dirty="0">
                <a:solidFill>
                  <a:schemeClr val="tx1">
                    <a:lumMod val="85000"/>
                    <a:lumOff val="15000"/>
                  </a:schemeClr>
                </a:solidFill>
              </a:rPr>
              <a:t>-Hill / Laura-on-</a:t>
            </a:r>
            <a:r>
              <a:rPr lang="de-DE" dirty="0" err="1">
                <a:solidFill>
                  <a:schemeClr val="tx1">
                    <a:lumMod val="85000"/>
                    <a:lumOff val="15000"/>
                  </a:schemeClr>
                </a:solidFill>
              </a:rPr>
              <a:t>the</a:t>
            </a:r>
            <a:r>
              <a:rPr lang="de-DE" dirty="0">
                <a:solidFill>
                  <a:schemeClr val="tx1">
                    <a:lumMod val="85000"/>
                    <a:lumOff val="15000"/>
                  </a:schemeClr>
                </a:solidFill>
              </a:rPr>
              <a:t>-Hill, denn wenn man es ins Deutsche übersetzen, können Sie eine Lore-in-Lei erhalten für kurze verwandelt - Lorelei, die später in einen Namen gemacht. Es ist eine andere Ansicht gehört NY </a:t>
            </a:r>
            <a:r>
              <a:rPr lang="de-DE" dirty="0" err="1">
                <a:solidFill>
                  <a:schemeClr val="tx1">
                    <a:lumMod val="85000"/>
                    <a:lumOff val="15000"/>
                  </a:schemeClr>
                </a:solidFill>
              </a:rPr>
              <a:t>Berkovsky</a:t>
            </a:r>
            <a:r>
              <a:rPr lang="de-DE" dirty="0">
                <a:solidFill>
                  <a:schemeClr val="tx1">
                    <a:lumMod val="85000"/>
                    <a:lumOff val="15000"/>
                  </a:schemeClr>
                </a:solidFill>
              </a:rPr>
              <a:t> und N. </a:t>
            </a:r>
            <a:r>
              <a:rPr lang="de-DE" dirty="0" err="1">
                <a:solidFill>
                  <a:schemeClr val="tx1">
                    <a:lumMod val="85000"/>
                    <a:lumOff val="15000"/>
                  </a:schemeClr>
                </a:solidFill>
              </a:rPr>
              <a:t>Balashov</a:t>
            </a:r>
            <a:r>
              <a:rPr lang="de-DE" dirty="0">
                <a:solidFill>
                  <a:schemeClr val="tx1">
                    <a:lumMod val="85000"/>
                    <a:lumOff val="15000"/>
                  </a:schemeClr>
                </a:solidFill>
              </a:rPr>
              <a:t>, dass der Name aus dem «Lure Lay» kommt -. «Das Schiefergestein"</a:t>
            </a:r>
            <a:endParaRPr lang="ru-RU" dirty="0">
              <a:solidFill>
                <a:schemeClr val="tx1">
                  <a:lumMod val="85000"/>
                  <a:lumOff val="15000"/>
                </a:schemeClr>
              </a:solidFill>
            </a:endParaRPr>
          </a:p>
        </p:txBody>
      </p:sp>
      <p:pic>
        <p:nvPicPr>
          <p:cNvPr id="16387" name="Рисунок 4"/>
          <p:cNvPicPr>
            <a:picLocks noChangeAspect="1"/>
          </p:cNvPicPr>
          <p:nvPr/>
        </p:nvPicPr>
        <p:blipFill>
          <a:blip r:embed="rId2"/>
          <a:srcRect/>
          <a:stretch>
            <a:fillRect/>
          </a:stretch>
        </p:blipFill>
        <p:spPr bwMode="auto">
          <a:xfrm>
            <a:off x="5076825" y="622300"/>
            <a:ext cx="3708400" cy="5376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Объект 2"/>
          <p:cNvSpPr>
            <a:spLocks noGrp="1"/>
          </p:cNvSpPr>
          <p:nvPr>
            <p:ph idx="1"/>
          </p:nvPr>
        </p:nvSpPr>
        <p:spPr>
          <a:xfrm>
            <a:off x="2124075" y="2511425"/>
            <a:ext cx="5472113" cy="2952750"/>
          </a:xfrm>
        </p:spPr>
        <p:txBody>
          <a:bodyPr/>
          <a:lstStyle/>
          <a:p>
            <a:pPr algn="ctr"/>
            <a:r>
              <a:rPr lang="de-DE" sz="6600" b="1" i="1" smtClean="0"/>
              <a:t>Ende. </a:t>
            </a:r>
            <a:endParaRPr lang="ru-RU" sz="6600" b="1" i="1" smtClean="0"/>
          </a:p>
          <a:p>
            <a:r>
              <a:rPr lang="de-DE" sz="6600" b="1" i="1" smtClean="0"/>
              <a:t>Vielen Dank für vnimaenie!</a:t>
            </a:r>
            <a:endParaRPr lang="ru-RU" sz="6600" b="1" i="1" smtClean="0"/>
          </a:p>
        </p:txBody>
      </p:sp>
      <p:pic>
        <p:nvPicPr>
          <p:cNvPr id="17411" name="Рисунок 4"/>
          <p:cNvPicPr>
            <a:picLocks noChangeAspect="1"/>
          </p:cNvPicPr>
          <p:nvPr/>
        </p:nvPicPr>
        <p:blipFill>
          <a:blip r:embed="rId2"/>
          <a:srcRect/>
          <a:stretch>
            <a:fillRect/>
          </a:stretch>
        </p:blipFill>
        <p:spPr bwMode="auto">
          <a:xfrm rot="705207">
            <a:off x="6827838" y="3001963"/>
            <a:ext cx="2166937" cy="3284537"/>
          </a:xfrm>
          <a:prstGeom prst="rect">
            <a:avLst/>
          </a:prstGeom>
          <a:noFill/>
          <a:ln w="9525">
            <a:noFill/>
            <a:miter lim="800000"/>
            <a:headEnd/>
            <a:tailEnd/>
          </a:ln>
        </p:spPr>
      </p:pic>
      <p:pic>
        <p:nvPicPr>
          <p:cNvPr id="17412" name="Рисунок 5"/>
          <p:cNvPicPr>
            <a:picLocks noChangeAspect="1"/>
          </p:cNvPicPr>
          <p:nvPr/>
        </p:nvPicPr>
        <p:blipFill>
          <a:blip r:embed="rId3"/>
          <a:srcRect/>
          <a:stretch>
            <a:fillRect/>
          </a:stretch>
        </p:blipFill>
        <p:spPr bwMode="auto">
          <a:xfrm rot="-1151695">
            <a:off x="349250" y="7938"/>
            <a:ext cx="2582863" cy="3657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Override1.xml><?xml version="1.0" encoding="utf-8"?>
<a:themeOverride xmlns:a="http://schemas.openxmlformats.org/drawingml/2006/main">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Hardcover</Template>
  <TotalTime>39</TotalTime>
  <Words>442</Words>
  <Application>Microsoft Office PowerPoint</Application>
  <PresentationFormat>On-screen Show (4:3)</PresentationFormat>
  <Paragraphs>32</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Times New Roman</vt:lpstr>
      <vt:lpstr>Arial</vt:lpstr>
      <vt:lpstr>Wingdings</vt:lpstr>
      <vt:lpstr>Calibri</vt:lpstr>
      <vt:lpstr>Book Antiqua</vt:lpstr>
      <vt:lpstr>Твердый переплет</vt:lpstr>
      <vt:lpstr>Der Loreleyfelsen am Rhein</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Loreleyfelsen am Rhein</dc:title>
  <dc:creator>Admin</dc:creator>
  <cp:lastModifiedBy>Windows User</cp:lastModifiedBy>
  <cp:revision>4</cp:revision>
  <dcterms:created xsi:type="dcterms:W3CDTF">2013-01-14T11:35:08Z</dcterms:created>
  <dcterms:modified xsi:type="dcterms:W3CDTF">2017-06-24T08:45:04Z</dcterms:modified>
</cp:coreProperties>
</file>