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3C47-EA5B-4AA1-AFD2-5CE6C4141CB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509F-EBD4-490E-8887-86FF6C1D4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3C47-EA5B-4AA1-AFD2-5CE6C4141CB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509F-EBD4-490E-8887-86FF6C1D4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3C47-EA5B-4AA1-AFD2-5CE6C4141CB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509F-EBD4-490E-8887-86FF6C1D4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3C47-EA5B-4AA1-AFD2-5CE6C4141CB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509F-EBD4-490E-8887-86FF6C1D4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3C47-EA5B-4AA1-AFD2-5CE6C4141CB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509F-EBD4-490E-8887-86FF6C1D4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3C47-EA5B-4AA1-AFD2-5CE6C4141CB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509F-EBD4-490E-8887-86FF6C1D4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3C47-EA5B-4AA1-AFD2-5CE6C4141CB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509F-EBD4-490E-8887-86FF6C1D4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3C47-EA5B-4AA1-AFD2-5CE6C4141CB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509F-EBD4-490E-8887-86FF6C1D4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3C47-EA5B-4AA1-AFD2-5CE6C4141CB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509F-EBD4-490E-8887-86FF6C1D4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3C47-EA5B-4AA1-AFD2-5CE6C4141CB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509F-EBD4-490E-8887-86FF6C1D4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63C47-EA5B-4AA1-AFD2-5CE6C4141CB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509F-EBD4-490E-8887-86FF6C1D4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A563C47-EA5B-4AA1-AFD2-5CE6C4141CB2}" type="datetimeFigureOut">
              <a:rPr lang="ru-RU" smtClean="0"/>
              <a:pPr/>
              <a:t>29.12.2022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7E4509F-EBD4-490E-8887-86FF6C1D4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SZ2PKXBeBE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Урок-викторина на тему: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   «Герои былых времён»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 algn="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Хасанова Л.И.</a:t>
            </a:r>
          </a:p>
          <a:p>
            <a:pPr marL="82296" indent="0" algn="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Великий Новгород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7560840" cy="54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Цель: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создать необходимую основу для развития чувств истинного патриота своей Родины, а именно: любви, гордости и преданности Родине.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познакомить учащихся с героическими страницами истории страны.</a:t>
            </a:r>
          </a:p>
          <a:p>
            <a:pPr>
              <a:buNone/>
            </a:pP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вспомнить пословицы и поговорки об отношении человека к Родине,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вспомнить известных людей, оставивших след в истории нашей Родины,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систематизировать знания о важнейших событиях исторического прошлого страны,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продолжить развитие мышления, внимания, навыков игры у школьников,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способствовать развитию умения слушать, а также уважительного отношения к другому человеку.</a:t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Формируемые УУД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1) Личностные: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понимание смысловой и нравственной ценности деятельности;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2) Регулятивные: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- осуществление самоконтроля и самооценки своих действий.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3) Познавательные: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постановка и формулирование проблемы перед организацией мероприятия;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поиск и выделение необходимых знаний;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анализ услышанного/прочитанного;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подведение итогов совместной работы в классе.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4) Коммуникативные: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восприятие речи других участников;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контроль, коррекция, оценка действий партнера;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инициативное сотрудничество в поиске и сборе информации.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Нам предстоит сделать 4 остановки: «Пословицы и поговорки», «Богатыри», «Героев надо знать в лицо»,   «Военные профессии»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188" y="1447800"/>
            <a:ext cx="726117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Первая остановка «Пословицы и поговорки»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Человек без Родины.. (что соловей без песни).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Родина - мать, …(умей за нее постоять).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Родины своей…(жизни не жалей).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чужой стороне и …(весна красна).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Жить -…(Родине служить).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Родной свой край…(люби и знай, делами прославляй).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0640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b="1" dirty="0"/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Вторая остановка «Богатыри»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988840"/>
            <a:ext cx="3977084" cy="3163816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0" y="1412776"/>
            <a:ext cx="36576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Третья остановка «Героев надо знать в лицо»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484785"/>
            <a:ext cx="3657600" cy="463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567" y="1484784"/>
            <a:ext cx="3296166" cy="470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Четвёртая остановка «Военные профессии»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 просмотру предлагается отрывок из кинофильма «Офицеры».</a:t>
            </a:r>
          </a:p>
          <a:p>
            <a:pPr>
              <a:buNone/>
            </a:pPr>
            <a:r>
              <a:rPr lang="ru-RU" sz="3600" b="1" u="sng" dirty="0">
                <a:latin typeface="Times New Roman" pitchFamily="18" charset="0"/>
                <a:cs typeface="Times New Roman" pitchFamily="18" charset="0"/>
                <a:hlinkClick r:id="rId2"/>
              </a:rPr>
              <a:t>  https://youtu.be/nSZ2PKXBeBE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412776"/>
            <a:ext cx="3657600" cy="477466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Отрывок из песни из к/фильма «Офицеры» (аудио запись):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От героев былых времён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Не осталось порой имён.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Те, кто приняли смертный бой,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Стали просто землей и травой...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Только грозная доблесть их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Поселилась в сердцах живых.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Этот вечный огонь нам завещан и одним,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Мы в груди храним.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1) Понравился вам наш сегодняшний классный час?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2) Что нового вы узнали сегодня, с какими новыми личностями познакомились?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3) Что вам запомнилось больше всего на занятии?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4) Какой материал тебе показался наиболее сложным/легким?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5) О чем и ком хотелось бы узнать больше? Предложите тему для следующего урока-мужества.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</TotalTime>
  <Words>485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Урок-викторина на тему: </vt:lpstr>
      <vt:lpstr>Презентация PowerPoint</vt:lpstr>
      <vt:lpstr>Презентация PowerPoint</vt:lpstr>
      <vt:lpstr>Нам предстоит сделать 4 остановки: «Пословицы и поговорки», «Богатыри», «Героев надо знать в лицо»,   «Военные профессии». </vt:lpstr>
      <vt:lpstr>Первая остановка «Пословицы и поговорки» </vt:lpstr>
      <vt:lpstr> Вторая остановка «Богатыри» </vt:lpstr>
      <vt:lpstr>Третья остановка «Героев надо знать в лицо» </vt:lpstr>
      <vt:lpstr>Четвёртая остановка «Военные профессии» </vt:lpstr>
      <vt:lpstr>Рефлексия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Урок-викторина на тему: </dc:title>
  <dc:creator>User</dc:creator>
  <cp:lastModifiedBy>Liliya Khasanova</cp:lastModifiedBy>
  <cp:revision>9</cp:revision>
  <dcterms:created xsi:type="dcterms:W3CDTF">2022-10-13T14:31:10Z</dcterms:created>
  <dcterms:modified xsi:type="dcterms:W3CDTF">2022-12-29T09:03:47Z</dcterms:modified>
</cp:coreProperties>
</file>