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7" r:id="rId4"/>
    <p:sldId id="263" r:id="rId5"/>
    <p:sldId id="258" r:id="rId6"/>
    <p:sldId id="260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FE053-3236-491E-A6F8-936AEA24FA98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58B9B-881D-4592-B547-47A7E51F1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7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58B9B-881D-4592-B547-47A7E51F19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56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Элитные дома из клееного бруса: проекты деревянных домов премиум класса из  бруса от GoodWoo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0375" y="40466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Технологии в сфере быта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1867368"/>
            <a:ext cx="7344816" cy="55352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Планировка помещений жилого дома</a:t>
            </a:r>
          </a:p>
          <a:p>
            <a:endParaRPr lang="ru-RU" dirty="0"/>
          </a:p>
        </p:txBody>
      </p:sp>
      <p:pic>
        <p:nvPicPr>
          <p:cNvPr id="1026" name="Picture 2" descr="https://na-dache.pro/uploads/posts/2021-05/1620689893_9-p-planirovka-zagorodnogo-doma-foto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2" y="2492896"/>
            <a:ext cx="6994513" cy="41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13f/0007ecf6-4a26c877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8" t="28819" r="9683" b="12328"/>
          <a:stretch/>
        </p:blipFill>
        <p:spPr bwMode="auto">
          <a:xfrm>
            <a:off x="395536" y="260648"/>
            <a:ext cx="8136904" cy="632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66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279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/>
              <a:t>Жилой дом</a:t>
            </a:r>
            <a:r>
              <a:rPr lang="ru-RU" sz="2400" dirty="0"/>
              <a:t>  может представлять собой как отдельно стоящее  одноэтажное здание, так и многоэтажное, имеющее сотни квартир. В квартирах имеются различные помещения, предназначенные для проживания людей: комнаты, санузлы, вспомогательные помещения и др.</a:t>
            </a:r>
          </a:p>
        </p:txBody>
      </p:sp>
      <p:pic>
        <p:nvPicPr>
          <p:cNvPr id="4" name="Picture 4" descr="Планы двухэтажных домов: примеры удачных проект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4049438" cy="2736304"/>
          </a:xfrm>
          <a:prstGeom prst="rect">
            <a:avLst/>
          </a:prstGeom>
          <a:noFill/>
        </p:spPr>
      </p:pic>
      <p:pic>
        <p:nvPicPr>
          <p:cNvPr id="5" name="Picture 6" descr="Особенности проектирования многоэтажного жилого дома » &quot;Евролайн-Стройка&quot; -  малоэтажное строительство"/>
          <p:cNvPicPr>
            <a:picLocks noChangeAspect="1" noChangeArrowheads="1"/>
          </p:cNvPicPr>
          <p:nvPr/>
        </p:nvPicPr>
        <p:blipFill>
          <a:blip r:embed="rId3" cstate="print"/>
          <a:srcRect t="8001" r="3289"/>
          <a:stretch>
            <a:fillRect/>
          </a:stretch>
        </p:blipFill>
        <p:spPr bwMode="auto">
          <a:xfrm>
            <a:off x="4823795" y="3573016"/>
            <a:ext cx="3887133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9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Рассмотрим планировку городской квартиры. Для комфортного проживания пространство квартиры </a:t>
            </a:r>
            <a:r>
              <a:rPr lang="ru-RU" sz="2400" dirty="0" err="1" smtClean="0"/>
              <a:t>зонируется</a:t>
            </a:r>
            <a:r>
              <a:rPr lang="ru-RU" sz="2400" dirty="0" smtClean="0"/>
              <a:t> — делится на отдельные зоны: приготовления пищи, приёма пищи, отдыха, общения членов семьи, приёма гостей, сна, санитарно-гигиеническую.</a:t>
            </a:r>
            <a:endParaRPr lang="ru-RU" sz="2400" dirty="0"/>
          </a:p>
        </p:txBody>
      </p:sp>
      <p:sp>
        <p:nvSpPr>
          <p:cNvPr id="15362" name="AutoShape 2" descr="https://reader.lecta.rosuchebnik.ru/read/1019970-10/data/bg10.png"/>
          <p:cNvSpPr>
            <a:spLocks noChangeAspect="1" noChangeArrowheads="1"/>
          </p:cNvSpPr>
          <p:nvPr/>
        </p:nvSpPr>
        <p:spPr bwMode="auto">
          <a:xfrm>
            <a:off x="155575" y="-2746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l="26354" t="20508" r="28624" b="23828"/>
          <a:stretch>
            <a:fillRect/>
          </a:stretch>
        </p:blipFill>
        <p:spPr bwMode="auto">
          <a:xfrm>
            <a:off x="1057288" y="2224721"/>
            <a:ext cx="7172300" cy="423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8550" t="35156" r="29722" b="23828"/>
          <a:stretch>
            <a:fillRect/>
          </a:stretch>
        </p:blipFill>
        <p:spPr bwMode="auto">
          <a:xfrm>
            <a:off x="647564" y="2060848"/>
            <a:ext cx="7920880" cy="437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u="sng" dirty="0"/>
              <a:t>Планировка</a:t>
            </a:r>
            <a:r>
              <a:rPr lang="ru-RU" sz="2400" dirty="0"/>
              <a:t> — это разделение пространства на отдельные части, имеющие разное назначение. Планировать комнату означает располагать в ней мебель и оборудование в соответствии с определённым планом. </a:t>
            </a:r>
          </a:p>
        </p:txBody>
      </p:sp>
    </p:spTree>
    <p:extLst>
      <p:ext uri="{BB962C8B-B14F-4D97-AF65-F5344CB8AC3E}">
        <p14:creationId xmlns:p14="http://schemas.microsoft.com/office/powerpoint/2010/main" val="93417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u="sng" dirty="0" smtClean="0"/>
              <a:t>Зона сна и отдыха </a:t>
            </a:r>
            <a:r>
              <a:rPr lang="ru-RU" sz="2400" dirty="0" smtClean="0"/>
              <a:t>— главная зона в комнате. В этой части можно отдыхать, спать, разговаривать по телефону с друзьями, смотреть телевизор или DVD. Для подростка лучшим спальным местом будет кровать.</a:t>
            </a:r>
          </a:p>
          <a:p>
            <a:pPr algn="just"/>
            <a:r>
              <a:rPr lang="ru-RU" sz="2400" i="1" u="sng" dirty="0" smtClean="0"/>
              <a:t>Учебная зона </a:t>
            </a:r>
            <a:r>
              <a:rPr lang="ru-RU" sz="2400" dirty="0" smtClean="0"/>
              <a:t>— большой стол, разделённый на зоны: для  творчества, учёбы и компьютера. Стол и стул должны быть эргономичными (то есть удобными в использовании) и вписываться в общий интерьер комнаты.</a:t>
            </a:r>
          </a:p>
          <a:p>
            <a:pPr algn="just"/>
            <a:r>
              <a:rPr lang="ru-RU" sz="2400" i="1" u="sng" dirty="0"/>
              <a:t>Зона досуга</a:t>
            </a:r>
            <a:r>
              <a:rPr lang="ru-RU" sz="2400" dirty="0"/>
              <a:t>. Комната подростка должна быть не только функциональной, но красивой, гармоничной. Лучше, если стены будут окрашены однотонной краской или оклеены обоями без ярко выраженного рисунка. В этом случае на их фоне будут хорошо смотреться постеры, граффити, семейные фотографии.</a:t>
            </a:r>
          </a:p>
          <a:p>
            <a:pPr algn="just"/>
            <a:r>
              <a:rPr lang="ru-RU" sz="2400" i="1" u="sng" dirty="0"/>
              <a:t>Зона </a:t>
            </a:r>
            <a:r>
              <a:rPr lang="ru-RU" sz="2400" i="1" u="sng" dirty="0" smtClean="0"/>
              <a:t>хранения</a:t>
            </a:r>
            <a:r>
              <a:rPr lang="ru-RU" sz="2400" i="1" dirty="0" smtClean="0"/>
              <a:t>. </a:t>
            </a:r>
            <a:r>
              <a:rPr lang="ru-RU" sz="2400" dirty="0" smtClean="0"/>
              <a:t>Для </a:t>
            </a:r>
            <a:r>
              <a:rPr lang="ru-RU" sz="2400" dirty="0"/>
              <a:t>хранения одежды, дисков, книг и прочих предметов необходимо предусмотреть различные много-функциональные шкафы, стеллажи, тумбы, ящики на колёсах, напольные вешалки.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7715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Проектирование помещения на компьютере</a:t>
            </a:r>
          </a:p>
          <a:p>
            <a:r>
              <a:rPr lang="ru-RU" sz="2400" dirty="0" smtClean="0"/>
              <a:t>С помощью компьютера и </a:t>
            </a:r>
            <a:r>
              <a:rPr lang="ru-RU" sz="2400" b="1" dirty="0" smtClean="0"/>
              <a:t>специального программного обеспечения</a:t>
            </a:r>
            <a:r>
              <a:rPr lang="ru-RU" sz="2400" dirty="0" smtClean="0"/>
              <a:t> можно спроектировать в помещении с заданными размерами расстановку мебели, выбрать её цвет и размеры, посмотреть, как будет выглядеть комната с разных сторон, то есть ясно представить её реальные размеры и внешний вид. 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25805" t="19531" r="47291" b="36523"/>
          <a:stretch>
            <a:fillRect/>
          </a:stretch>
        </p:blipFill>
        <p:spPr bwMode="auto">
          <a:xfrm>
            <a:off x="2016286" y="2952724"/>
            <a:ext cx="4968552" cy="381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4449"/>
            <a:ext cx="43594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Проектирование помещения на бумаге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ru-RU" sz="2400" dirty="0" smtClean="0"/>
              <a:t>Планировку помещения можно выполнить и на бумаге. </a:t>
            </a:r>
          </a:p>
          <a:p>
            <a:pPr algn="just"/>
            <a:r>
              <a:rPr lang="ru-RU" sz="2400" dirty="0" smtClean="0"/>
              <a:t>Для этого надо на листе бумаги в масштабе начертить план с учётом размеров и пропорций помещения, указать расположение окон и дверей. Затем, изготовив шаблоны мебели в том же масштабе, разместить их на плане.</a:t>
            </a:r>
          </a:p>
          <a:p>
            <a:endParaRPr lang="ru-RU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 l="52709" t="20508" r="28074" b="36523"/>
          <a:stretch>
            <a:fillRect/>
          </a:stretch>
        </p:blipFill>
        <p:spPr bwMode="auto">
          <a:xfrm>
            <a:off x="5220072" y="947730"/>
            <a:ext cx="3710067" cy="466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mages.edrawmax.com/images/how-to/draw-a-floor-plan/kids-bedroom-lay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90364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tvet.imgsmail.ru/download/86408569bb1a0d54c47c30c2604fe315_i-2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-2500" r="12365" b="6300"/>
          <a:stretch/>
        </p:blipFill>
        <p:spPr bwMode="auto">
          <a:xfrm>
            <a:off x="1331640" y="-99392"/>
            <a:ext cx="648072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471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362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Технологии в сфере быта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1</cp:lastModifiedBy>
  <cp:revision>9</cp:revision>
  <dcterms:created xsi:type="dcterms:W3CDTF">2020-09-22T22:18:18Z</dcterms:created>
  <dcterms:modified xsi:type="dcterms:W3CDTF">2021-09-13T06:51:25Z</dcterms:modified>
</cp:coreProperties>
</file>