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70" r:id="rId4"/>
    <p:sldId id="264" r:id="rId5"/>
    <p:sldId id="269" r:id="rId6"/>
    <p:sldId id="271" r:id="rId7"/>
    <p:sldId id="272" r:id="rId8"/>
    <p:sldId id="273" r:id="rId9"/>
    <p:sldId id="274" r:id="rId10"/>
    <p:sldId id="275" r:id="rId11"/>
    <p:sldId id="261" r:id="rId12"/>
    <p:sldId id="276" r:id="rId13"/>
    <p:sldId id="277" r:id="rId14"/>
    <p:sldId id="278" r:id="rId15"/>
    <p:sldId id="279" r:id="rId16"/>
    <p:sldId id="280" r:id="rId17"/>
    <p:sldId id="285" r:id="rId18"/>
    <p:sldId id="256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67B47-1C71-4DB7-ACC6-225E3848A1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F34EB6B-DFB4-4C5E-9224-7AAA76AA3960}" type="pres">
      <dgm:prSet presAssocID="{DB167B47-1C71-4DB7-ACC6-225E3848A1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F2174C0-852D-4C90-B8C2-9A9B0BBA1F79}" type="presOf" srcId="{DB167B47-1C71-4DB7-ACC6-225E3848A1D0}" destId="{2F34EB6B-DFB4-4C5E-9224-7AAA76AA396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2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0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4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4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1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3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1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7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9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3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1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47205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62710" y="3562006"/>
            <a:ext cx="47525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Дружно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радостно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454" y="1052736"/>
            <a:ext cx="38425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жить</a:t>
            </a:r>
            <a:endParaRPr lang="ru-RU" sz="8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1106618"/>
            <a:ext cx="23664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8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ак?</a:t>
            </a:r>
            <a:endParaRPr lang="ru-RU" sz="88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2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5032" y="2967335"/>
            <a:ext cx="38539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красиво</a:t>
            </a:r>
            <a:endParaRPr lang="ru-RU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772816"/>
            <a:ext cx="54387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Наречия 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0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10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312" y="836712"/>
            <a:ext cx="8092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Идти черепашьим шагом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7262" y="2967335"/>
            <a:ext cx="370947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МЕДЛЕННО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4058" y="2967335"/>
            <a:ext cx="275588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мало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2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9116" cy="68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93781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Встать чуть свет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7" y="620688"/>
            <a:ext cx="28521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рано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1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76672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Рукой подать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5991" y="2967335"/>
            <a:ext cx="317202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близко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0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0"/>
            <a:ext cx="9485026" cy="693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9222" y="188640"/>
            <a:ext cx="628556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Яблоку негде упасть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492896"/>
            <a:ext cx="329382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тесно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63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805264"/>
            <a:ext cx="574285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Жить душа в душу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32656"/>
            <a:ext cx="3474285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дружно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0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25" y="0"/>
            <a:ext cx="9252520" cy="711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728" y="764704"/>
            <a:ext cx="4427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Наречие - это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4908" y="580038"/>
            <a:ext cx="37850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6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асть речи</a:t>
            </a:r>
            <a:endParaRPr lang="ru-RU" sz="6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476" y="1916832"/>
            <a:ext cx="84270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Наречие отвечает на вопросы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665" y="2967335"/>
            <a:ext cx="82666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6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ак? куда? откуда? где?</a:t>
            </a:r>
            <a:endParaRPr lang="ru-RU" sz="6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476" y="4221088"/>
            <a:ext cx="3250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наречие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98841" y="4067199"/>
            <a:ext cx="4557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 изменяется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7266" y="5373216"/>
            <a:ext cx="5484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Наречия относятся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1909" y="5934670"/>
            <a:ext cx="3470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глаголам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2295" y="206445"/>
            <a:ext cx="78199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воей работой н</a:t>
            </a:r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уроке 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0687" y="1037442"/>
            <a:ext cx="6535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Доволен           не доволен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5743" y="1767007"/>
            <a:ext cx="745306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атериал урок мне был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6035" y="2598003"/>
            <a:ext cx="6670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Понятен           не понятен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6980" y="4775145"/>
            <a:ext cx="62231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оё настроение стало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7783" y="5741606"/>
            <a:ext cx="56235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лучше                 хуже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9303" y="3305889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урок я 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75601" y="4241815"/>
            <a:ext cx="4691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Устал         не устал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0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" y="0"/>
            <a:ext cx="9252520" cy="711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22249"/>
            <a:ext cx="36724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Девочка поёт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365104"/>
            <a:ext cx="38164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весело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8864" y="845304"/>
            <a:ext cx="1830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89627" y="2832197"/>
            <a:ext cx="1524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832197"/>
            <a:ext cx="4239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Мальчик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поёт</a:t>
            </a:r>
          </a:p>
        </p:txBody>
      </p:sp>
    </p:spTree>
    <p:extLst>
      <p:ext uri="{BB962C8B-B14F-4D97-AF65-F5344CB8AC3E}">
        <p14:creationId xmlns:p14="http://schemas.microsoft.com/office/powerpoint/2010/main" val="111387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9026"/>
            <a:ext cx="8229600" cy="11286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2639"/>
            <a:ext cx="9252520" cy="720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467" y="548680"/>
            <a:ext cx="4295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 шумит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9323" y="570883"/>
            <a:ext cx="1524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4779" y="692696"/>
            <a:ext cx="2496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467" y="2967335"/>
            <a:ext cx="4295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Ветра шумят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1027" y="2967335"/>
            <a:ext cx="1524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4779" y="2984993"/>
            <a:ext cx="2496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2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48" y="12027"/>
            <a:ext cx="9252520" cy="720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79635" y="2967335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444" y="764704"/>
            <a:ext cx="8367012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лова неизвестной нам части речи </a:t>
            </a:r>
          </a:p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Имеют Одинаковый </a:t>
            </a:r>
          </a:p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Отвечают на вопрос </a:t>
            </a:r>
          </a:p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не изменяются по </a:t>
            </a: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79541" y="5196983"/>
            <a:ext cx="43849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одам и числам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1201" y="1651447"/>
            <a:ext cx="24631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уффикс,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3265" y="2582614"/>
            <a:ext cx="1453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ак?,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4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20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492896"/>
            <a:ext cx="50818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Наречия 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9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7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4944" y="692696"/>
            <a:ext cx="40974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высоко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3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2662" y="764704"/>
            <a:ext cx="7965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ругом белым-бело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2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980728"/>
            <a:ext cx="71978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темно</a:t>
            </a:r>
            <a:endParaRPr lang="ru-RU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3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1" y="135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908720"/>
            <a:ext cx="554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ароматно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7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126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35</cp:revision>
  <dcterms:created xsi:type="dcterms:W3CDTF">2014-02-14T10:43:32Z</dcterms:created>
  <dcterms:modified xsi:type="dcterms:W3CDTF">2014-09-11T14:09:47Z</dcterms:modified>
</cp:coreProperties>
</file>