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3" r:id="rId4"/>
    <p:sldId id="260" r:id="rId5"/>
    <p:sldId id="261" r:id="rId6"/>
    <p:sldId id="264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877" y="889632"/>
            <a:ext cx="7896240" cy="347630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Урок русского язык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2 классе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«Суффикс»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59011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УМК «Начальная школа 21 века»</a:t>
            </a:r>
          </a:p>
          <a:p>
            <a:pPr algn="ctr"/>
            <a:r>
              <a:rPr lang="ru-RU" dirty="0" smtClean="0"/>
              <a:t>Учитель МОУ гимназии №76</a:t>
            </a:r>
          </a:p>
          <a:p>
            <a:pPr algn="ctr"/>
            <a:r>
              <a:rPr lang="ru-RU" dirty="0" smtClean="0"/>
              <a:t>Г. Сочи.</a:t>
            </a:r>
          </a:p>
          <a:p>
            <a:pPr algn="ctr"/>
            <a:r>
              <a:rPr lang="ru-RU" dirty="0" smtClean="0"/>
              <a:t>Исмагилова И.А.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8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Найти части слова которые знаем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Работа в группах.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3600" dirty="0" smtClean="0"/>
              <a:t>ДОМИЩЕ</a:t>
            </a:r>
          </a:p>
          <a:p>
            <a:r>
              <a:rPr lang="ru-RU" sz="3600" dirty="0" smtClean="0"/>
              <a:t>ДОМ</a:t>
            </a:r>
          </a:p>
          <a:p>
            <a:r>
              <a:rPr lang="ru-RU" sz="3600" dirty="0" smtClean="0"/>
              <a:t>ДОМИК</a:t>
            </a:r>
          </a:p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4000" dirty="0" smtClean="0"/>
              <a:t>СТОЛ </a:t>
            </a:r>
          </a:p>
          <a:p>
            <a:r>
              <a:rPr lang="ru-RU" sz="4000" dirty="0" smtClean="0"/>
              <a:t>СТОЛИК</a:t>
            </a:r>
          </a:p>
          <a:p>
            <a:r>
              <a:rPr lang="ru-RU" sz="4000" dirty="0" smtClean="0"/>
              <a:t>СТУЛ</a:t>
            </a:r>
          </a:p>
          <a:p>
            <a:r>
              <a:rPr lang="ru-RU" sz="4000" dirty="0" smtClean="0"/>
              <a:t>СТУЛЬЧИК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6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за слова?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sz="5400" dirty="0" smtClean="0"/>
              <a:t>ОНОК-</a:t>
            </a:r>
          </a:p>
          <a:p>
            <a:r>
              <a:rPr lang="ru-RU" sz="5400" dirty="0" smtClean="0"/>
              <a:t>-НИК-</a:t>
            </a:r>
          </a:p>
          <a:p>
            <a:r>
              <a:rPr lang="ru-RU" sz="5400" dirty="0" smtClean="0"/>
              <a:t>-КОНОК-</a:t>
            </a:r>
          </a:p>
          <a:p>
            <a:r>
              <a:rPr lang="ru-RU" sz="5400" dirty="0" smtClean="0"/>
              <a:t>-ЧИК-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7214" y="327546"/>
            <a:ext cx="4184650" cy="3006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871" y="3333616"/>
            <a:ext cx="3486222" cy="278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384" y="1951629"/>
            <a:ext cx="6696501" cy="5022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158" y="-832514"/>
            <a:ext cx="6471315" cy="48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8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842" y="1050879"/>
            <a:ext cx="8789158" cy="63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4800" dirty="0" smtClean="0"/>
              <a:t>КОТ</a:t>
            </a:r>
          </a:p>
          <a:p>
            <a:r>
              <a:rPr lang="ru-RU" sz="4800" dirty="0" smtClean="0"/>
              <a:t>СОБАКА</a:t>
            </a:r>
          </a:p>
          <a:p>
            <a:r>
              <a:rPr lang="ru-RU" sz="4800" dirty="0" smtClean="0"/>
              <a:t>ПОВАР</a:t>
            </a:r>
          </a:p>
          <a:p>
            <a:r>
              <a:rPr lang="ru-RU" sz="4800" dirty="0" smtClean="0"/>
              <a:t>КОМАР</a:t>
            </a:r>
            <a:endParaRPr lang="ru-RU" sz="4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5106494" cy="33041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000" dirty="0" smtClean="0"/>
              <a:t>  -ЯК-</a:t>
            </a:r>
            <a:endParaRPr lang="ru-RU" sz="4000" dirty="0"/>
          </a:p>
          <a:p>
            <a:r>
              <a:rPr lang="ru-RU" sz="4000" dirty="0" smtClean="0"/>
              <a:t>-ИК-</a:t>
            </a:r>
          </a:p>
          <a:p>
            <a:r>
              <a:rPr lang="ru-RU" sz="4000" dirty="0" smtClean="0"/>
              <a:t>-</a:t>
            </a:r>
            <a:r>
              <a:rPr lang="ru-RU" sz="4000" dirty="0" err="1" smtClean="0"/>
              <a:t>енок</a:t>
            </a:r>
            <a:r>
              <a:rPr lang="ru-RU" sz="4000" dirty="0" smtClean="0"/>
              <a:t>-</a:t>
            </a:r>
          </a:p>
          <a:p>
            <a:r>
              <a:rPr lang="ru-RU" sz="4000" dirty="0"/>
              <a:t>-</a:t>
            </a:r>
            <a:r>
              <a:rPr lang="ru-RU" sz="4000" dirty="0" smtClean="0"/>
              <a:t>к-</a:t>
            </a:r>
          </a:p>
          <a:p>
            <a:r>
              <a:rPr lang="ru-RU" sz="4000" dirty="0" smtClean="0"/>
              <a:t>-чик-</a:t>
            </a:r>
          </a:p>
          <a:p>
            <a:r>
              <a:rPr lang="ru-RU" sz="4000" dirty="0" smtClean="0"/>
              <a:t>-ЧК-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29" y="128876"/>
            <a:ext cx="2608370" cy="2608370"/>
          </a:xfrm>
          <a:prstGeom prst="rect">
            <a:avLst/>
          </a:prstGeom>
        </p:spPr>
      </p:pic>
      <p:pic>
        <p:nvPicPr>
          <p:cNvPr id="9" name="Picture 10" descr="bb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05" y="137955"/>
            <a:ext cx="2885106" cy="216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63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</TotalTime>
  <Words>63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Урок русского язык 2 классе «Суффикс» </vt:lpstr>
      <vt:lpstr>Найти части слова которые знаем Работа в группах.</vt:lpstr>
      <vt:lpstr>Что за слова?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 2 классе «Суффикс»</dc:title>
  <dc:creator>HP</dc:creator>
  <cp:lastModifiedBy>HP</cp:lastModifiedBy>
  <cp:revision>8</cp:revision>
  <dcterms:created xsi:type="dcterms:W3CDTF">2016-11-22T07:13:25Z</dcterms:created>
  <dcterms:modified xsi:type="dcterms:W3CDTF">2016-11-28T18:34:26Z</dcterms:modified>
</cp:coreProperties>
</file>