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82E0-4C8E-4AC0-8914-9C151741240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2F2F-D7A3-4611-AD02-8BD51755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82E0-4C8E-4AC0-8914-9C151741240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2F2F-D7A3-4611-AD02-8BD51755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76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82E0-4C8E-4AC0-8914-9C151741240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2F2F-D7A3-4611-AD02-8BD51755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0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82E0-4C8E-4AC0-8914-9C151741240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2F2F-D7A3-4611-AD02-8BD51755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4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82E0-4C8E-4AC0-8914-9C151741240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2F2F-D7A3-4611-AD02-8BD51755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07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82E0-4C8E-4AC0-8914-9C151741240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2F2F-D7A3-4611-AD02-8BD51755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1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82E0-4C8E-4AC0-8914-9C151741240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2F2F-D7A3-4611-AD02-8BD51755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55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82E0-4C8E-4AC0-8914-9C151741240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2F2F-D7A3-4611-AD02-8BD51755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56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82E0-4C8E-4AC0-8914-9C151741240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2F2F-D7A3-4611-AD02-8BD51755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4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82E0-4C8E-4AC0-8914-9C151741240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2F2F-D7A3-4611-AD02-8BD51755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79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82E0-4C8E-4AC0-8914-9C151741240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2F2F-D7A3-4611-AD02-8BD51755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5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F82E0-4C8E-4AC0-8914-9C151741240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42F2F-D7A3-4611-AD02-8BD51755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6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r>
              <a:rPr lang="ru-RU" dirty="0" smtClean="0"/>
              <a:t>Слогообразующая роль гласных.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412776"/>
            <a:ext cx="8864600" cy="521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73658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4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ейроигра музыкальная Кулачки-ладошки Развиваемся, играя!!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9" y="1412776"/>
            <a:ext cx="844391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56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ru-RU" sz="3100" dirty="0" smtClean="0"/>
              <a:t>Физ. минутка. 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ru-RU" sz="3100" dirty="0" smtClean="0"/>
              <a:t>«А-Антилопа».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Антилопе каждый день    (руки-коза)</a:t>
            </a:r>
            <a:br>
              <a:rPr lang="ru-RU" sz="3100" dirty="0" smtClean="0"/>
            </a:br>
            <a:r>
              <a:rPr lang="ru-RU" sz="3100" dirty="0" smtClean="0"/>
              <a:t>Поразмяться уж не лень.   (вращение кулачками)</a:t>
            </a:r>
            <a:br>
              <a:rPr lang="ru-RU" sz="3100" dirty="0" smtClean="0"/>
            </a:br>
            <a:r>
              <a:rPr lang="ru-RU" sz="3100" dirty="0" smtClean="0"/>
              <a:t>Встанет рано поутру,         (сжимание- разжимание кулачков)</a:t>
            </a:r>
            <a:br>
              <a:rPr lang="ru-RU" sz="3100" dirty="0" smtClean="0"/>
            </a:br>
            <a:r>
              <a:rPr lang="ru-RU" sz="3100" dirty="0" smtClean="0"/>
              <a:t>Скачет быстро по двору.   (стучим кулачками)</a:t>
            </a:r>
            <a:br>
              <a:rPr lang="ru-RU" sz="3100" dirty="0" smtClean="0"/>
            </a:br>
            <a:r>
              <a:rPr lang="ru-RU" sz="3100" dirty="0" smtClean="0"/>
              <a:t>Головой своей качает,       (наклоны головы вправо-влево)</a:t>
            </a:r>
            <a:br>
              <a:rPr lang="ru-RU" sz="3100" dirty="0" smtClean="0"/>
            </a:br>
            <a:r>
              <a:rPr lang="ru-RU" sz="3100" dirty="0" smtClean="0"/>
              <a:t>Повороты выполняет.        (вращение кулачками)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4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2178" r="10700" b="3422"/>
          <a:stretch/>
        </p:blipFill>
        <p:spPr>
          <a:xfrm>
            <a:off x="611560" y="404664"/>
            <a:ext cx="4393704" cy="297963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779912" y="764704"/>
            <a:ext cx="4966320" cy="158660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кула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А   О  У  Ы  Е  И  Ё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3688"/>
            <a:ext cx="8229600" cy="1143000"/>
          </a:xfrm>
        </p:spPr>
        <p:txBody>
          <a:bodyPr/>
          <a:lstStyle/>
          <a:p>
            <a:r>
              <a:rPr lang="ru-RU" dirty="0" smtClean="0"/>
              <a:t>Фонетический диктант.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7" t="11731" r="32475" b="5186"/>
          <a:stretch/>
        </p:blipFill>
        <p:spPr bwMode="auto">
          <a:xfrm>
            <a:off x="1820118" y="764704"/>
            <a:ext cx="5221764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0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68" y="491592"/>
            <a:ext cx="6800728" cy="18572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7200" dirty="0" smtClean="0">
                <a:solidFill>
                  <a:srgbClr val="FF0000"/>
                </a:solidFill>
              </a:rPr>
              <a:t>Г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05064"/>
            <a:ext cx="6624736" cy="144016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Г</a:t>
            </a:r>
            <a:r>
              <a:rPr lang="ru-RU" sz="6600" dirty="0" smtClean="0">
                <a:solidFill>
                  <a:srgbClr val="0070C0"/>
                </a:solidFill>
              </a:rPr>
              <a:t>С</a:t>
            </a:r>
            <a:endParaRPr lang="ru-RU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2318"/>
            <a:ext cx="6354786" cy="609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3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35707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8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424936" cy="445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7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0" y="980728"/>
            <a:ext cx="863160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0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r="1994"/>
          <a:stretch/>
        </p:blipFill>
        <p:spPr bwMode="auto">
          <a:xfrm>
            <a:off x="395536" y="476672"/>
            <a:ext cx="8549640" cy="490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5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17</Words>
  <Application>Microsoft Office PowerPoint</Application>
  <PresentationFormat>Экран (4:3)</PresentationFormat>
  <Paragraphs>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Акула</vt:lpstr>
      <vt:lpstr>Фонетический диктант.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Физ. минутка.    «А-Антилопа».  Антилопе каждый день    (руки-коза) Поразмяться уж не лень.   (вращение кулачками) Встанет рано поутру,         (сжимание- разжимание кулачков) Скачет быстро по двору.   (стучим кулачками) Головой своей качает,       (наклоны головы вправо-влево) Повороты выполняет.        (вращение кулачками)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Речевая разминка.</dc:title>
  <dc:creator>комп</dc:creator>
  <cp:lastModifiedBy>комп</cp:lastModifiedBy>
  <cp:revision>7</cp:revision>
  <dcterms:created xsi:type="dcterms:W3CDTF">2022-09-28T09:34:48Z</dcterms:created>
  <dcterms:modified xsi:type="dcterms:W3CDTF">2022-09-28T11:49:55Z</dcterms:modified>
</cp:coreProperties>
</file>