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572" r:id="rId2"/>
    <p:sldId id="573" r:id="rId3"/>
    <p:sldId id="700" r:id="rId4"/>
    <p:sldId id="805" r:id="rId5"/>
    <p:sldId id="753" r:id="rId6"/>
    <p:sldId id="806" r:id="rId7"/>
    <p:sldId id="807" r:id="rId8"/>
    <p:sldId id="808" r:id="rId9"/>
    <p:sldId id="809" r:id="rId10"/>
    <p:sldId id="810" r:id="rId11"/>
    <p:sldId id="811" r:id="rId12"/>
    <p:sldId id="812" r:id="rId13"/>
    <p:sldId id="814" r:id="rId14"/>
    <p:sldId id="816" r:id="rId15"/>
    <p:sldId id="818" r:id="rId16"/>
    <p:sldId id="843" r:id="rId17"/>
    <p:sldId id="819" r:id="rId18"/>
    <p:sldId id="820" r:id="rId19"/>
    <p:sldId id="821" r:id="rId20"/>
    <p:sldId id="822" r:id="rId21"/>
    <p:sldId id="823" r:id="rId22"/>
    <p:sldId id="824" r:id="rId23"/>
    <p:sldId id="825" r:id="rId24"/>
    <p:sldId id="826" r:id="rId25"/>
    <p:sldId id="840" r:id="rId26"/>
    <p:sldId id="841" r:id="rId27"/>
    <p:sldId id="827" r:id="rId28"/>
    <p:sldId id="828" r:id="rId29"/>
    <p:sldId id="829" r:id="rId30"/>
    <p:sldId id="830" r:id="rId31"/>
    <p:sldId id="831" r:id="rId32"/>
    <p:sldId id="833" r:id="rId33"/>
    <p:sldId id="842" r:id="rId34"/>
    <p:sldId id="844" r:id="rId35"/>
    <p:sldId id="834" r:id="rId36"/>
    <p:sldId id="835" r:id="rId37"/>
    <p:sldId id="836" r:id="rId38"/>
    <p:sldId id="837" r:id="rId39"/>
    <p:sldId id="845" r:id="rId40"/>
    <p:sldId id="838" r:id="rId41"/>
    <p:sldId id="839" r:id="rId42"/>
    <p:sldId id="604" r:id="rId43"/>
    <p:sldId id="804" r:id="rId44"/>
    <p:sldId id="701" r:id="rId45"/>
    <p:sldId id="846" r:id="rId46"/>
    <p:sldId id="847" r:id="rId47"/>
    <p:sldId id="848" r:id="rId48"/>
    <p:sldId id="606" r:id="rId49"/>
  </p:sldIdLst>
  <p:sldSz cx="9144000" cy="6858000" type="screen4x3"/>
  <p:notesSz cx="6858000" cy="9144000"/>
  <p:custDataLst>
    <p:tags r:id="rId51"/>
  </p:custDataLst>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9220"/>
    <a:srgbClr val="947CFC"/>
    <a:srgbClr val="DE005A"/>
    <a:srgbClr val="C5D5E9"/>
    <a:srgbClr val="65FFFF"/>
    <a:srgbClr val="00BCB8"/>
    <a:srgbClr val="FFFF00"/>
    <a:srgbClr val="00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1026" autoAdjust="0"/>
    <p:restoredTop sz="94665" autoAdjust="0"/>
  </p:normalViewPr>
  <p:slideViewPr>
    <p:cSldViewPr>
      <p:cViewPr varScale="1">
        <p:scale>
          <a:sx n="108" d="100"/>
          <a:sy n="108" d="100"/>
        </p:scale>
        <p:origin x="-124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11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5E761A7-F429-411B-B0BB-82EC06D1FB27}" type="datetimeFigureOut">
              <a:rPr lang="ru-RU"/>
              <a:pPr>
                <a:defRPr/>
              </a:pPr>
              <a:t>22.04.2016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2E9C4AF-3B16-449C-AB56-B28FD09FDC37}"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Образ слайда 1"/>
          <p:cNvSpPr>
            <a:spLocks noGrp="1" noRot="1" noChangeAspect="1" noTextEdit="1"/>
          </p:cNvSpPr>
          <p:nvPr>
            <p:ph type="sldImg"/>
          </p:nvPr>
        </p:nvSpPr>
        <p:spPr bwMode="auto">
          <a:noFill/>
          <a:ln>
            <a:solidFill>
              <a:srgbClr val="000000"/>
            </a:solidFill>
            <a:miter lim="800000"/>
            <a:headEnd/>
            <a:tailEnd/>
          </a:ln>
        </p:spPr>
      </p:sp>
      <p:sp>
        <p:nvSpPr>
          <p:cNvPr id="9625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44036"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5FA86D24-35B3-451C-9DB4-60064196BC14}" type="slidenum">
              <a:rPr lang="ru-RU" sz="1200">
                <a:latin typeface="+mn-lt"/>
                <a:cs typeface="+mn-cs"/>
              </a:rPr>
              <a:pPr algn="r">
                <a:defRPr/>
              </a:pPr>
              <a:t>4</a:t>
            </a:fld>
            <a:endParaRPr lang="ru-RU" sz="1200">
              <a:latin typeface="+mn-lt"/>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Образ слайда 1"/>
          <p:cNvSpPr>
            <a:spLocks noGrp="1" noRot="1" noChangeAspect="1" noTextEdit="1"/>
          </p:cNvSpPr>
          <p:nvPr>
            <p:ph type="sldImg"/>
          </p:nvPr>
        </p:nvSpPr>
        <p:spPr bwMode="auto">
          <a:noFill/>
          <a:ln>
            <a:solidFill>
              <a:srgbClr val="000000"/>
            </a:solidFill>
            <a:miter lim="800000"/>
            <a:headEnd/>
            <a:tailEnd/>
          </a:ln>
        </p:spPr>
      </p:sp>
      <p:sp>
        <p:nvSpPr>
          <p:cNvPr id="11878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55300"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9EDE526B-8F81-463F-BD7D-4C58A72CDCB8}" type="slidenum">
              <a:rPr lang="ru-RU" sz="1200">
                <a:latin typeface="+mn-lt"/>
                <a:cs typeface="+mn-cs"/>
              </a:rPr>
              <a:pPr algn="r">
                <a:defRPr/>
              </a:pPr>
              <a:t>14</a:t>
            </a:fld>
            <a:endParaRPr lang="ru-RU" sz="1200">
              <a:latin typeface="+mn-lt"/>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Образ слайда 1"/>
          <p:cNvSpPr>
            <a:spLocks noGrp="1" noRot="1" noChangeAspect="1" noTextEdit="1"/>
          </p:cNvSpPr>
          <p:nvPr>
            <p:ph type="sldImg"/>
          </p:nvPr>
        </p:nvSpPr>
        <p:spPr bwMode="auto">
          <a:noFill/>
          <a:ln>
            <a:solidFill>
              <a:srgbClr val="000000"/>
            </a:solidFill>
            <a:miter lim="800000"/>
            <a:headEnd/>
            <a:tailEnd/>
          </a:ln>
        </p:spPr>
      </p:sp>
      <p:sp>
        <p:nvSpPr>
          <p:cNvPr id="12288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57348"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074A1EA4-68C7-41CB-B303-732B4A14C5A1}" type="slidenum">
              <a:rPr lang="ru-RU" sz="1200">
                <a:latin typeface="+mn-lt"/>
                <a:cs typeface="+mn-cs"/>
              </a:rPr>
              <a:pPr algn="r">
                <a:defRPr/>
              </a:pPr>
              <a:t>15</a:t>
            </a:fld>
            <a:endParaRPr lang="ru-RU" sz="1200">
              <a:latin typeface="+mn-lt"/>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Образ слайда 1"/>
          <p:cNvSpPr>
            <a:spLocks noGrp="1" noRot="1" noChangeAspect="1" noTextEdit="1"/>
          </p:cNvSpPr>
          <p:nvPr>
            <p:ph type="sldImg"/>
          </p:nvPr>
        </p:nvSpPr>
        <p:spPr bwMode="auto">
          <a:noFill/>
          <a:ln>
            <a:solidFill>
              <a:srgbClr val="000000"/>
            </a:solidFill>
            <a:miter lim="800000"/>
            <a:headEnd/>
            <a:tailEnd/>
          </a:ln>
        </p:spPr>
      </p:sp>
      <p:sp>
        <p:nvSpPr>
          <p:cNvPr id="12493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58372"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A470850C-0795-4CFC-B967-4B5042FB603B}" type="slidenum">
              <a:rPr lang="ru-RU" sz="1200">
                <a:latin typeface="+mn-lt"/>
                <a:cs typeface="+mn-cs"/>
              </a:rPr>
              <a:pPr algn="r">
                <a:defRPr/>
              </a:pPr>
              <a:t>17</a:t>
            </a:fld>
            <a:endParaRPr lang="ru-RU" sz="1200">
              <a:latin typeface="+mn-lt"/>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Образ слайда 1"/>
          <p:cNvSpPr>
            <a:spLocks noGrp="1" noRot="1" noChangeAspect="1" noTextEdit="1"/>
          </p:cNvSpPr>
          <p:nvPr>
            <p:ph type="sldImg"/>
          </p:nvPr>
        </p:nvSpPr>
        <p:spPr bwMode="auto">
          <a:noFill/>
          <a:ln>
            <a:solidFill>
              <a:srgbClr val="000000"/>
            </a:solidFill>
            <a:miter lim="800000"/>
            <a:headEnd/>
            <a:tailEnd/>
          </a:ln>
        </p:spPr>
      </p:sp>
      <p:sp>
        <p:nvSpPr>
          <p:cNvPr id="12697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59396"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5F68DDB5-3561-43B7-86D7-62765084E6AC}" type="slidenum">
              <a:rPr lang="ru-RU" sz="1200">
                <a:latin typeface="+mn-lt"/>
                <a:cs typeface="+mn-cs"/>
              </a:rPr>
              <a:pPr algn="r">
                <a:defRPr/>
              </a:pPr>
              <a:t>18</a:t>
            </a:fld>
            <a:endParaRPr lang="ru-RU" sz="1200">
              <a:latin typeface="+mn-lt"/>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bwMode="auto">
          <a:noFill/>
          <a:ln>
            <a:solidFill>
              <a:srgbClr val="000000"/>
            </a:solidFill>
            <a:miter lim="800000"/>
            <a:headEnd/>
            <a:tailEnd/>
          </a:ln>
        </p:spPr>
      </p:sp>
      <p:sp>
        <p:nvSpPr>
          <p:cNvPr id="12902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60420"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79916110-0A2E-40CF-A5C0-ED0984C3219C}" type="slidenum">
              <a:rPr lang="ru-RU" sz="1200">
                <a:latin typeface="+mn-lt"/>
                <a:cs typeface="+mn-cs"/>
              </a:rPr>
              <a:pPr algn="r">
                <a:defRPr/>
              </a:pPr>
              <a:t>19</a:t>
            </a:fld>
            <a:endParaRPr lang="ru-RU" sz="1200">
              <a:latin typeface="+mn-lt"/>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Образ слайда 1"/>
          <p:cNvSpPr>
            <a:spLocks noGrp="1" noRot="1" noChangeAspect="1" noTextEdit="1"/>
          </p:cNvSpPr>
          <p:nvPr>
            <p:ph type="sldImg"/>
          </p:nvPr>
        </p:nvSpPr>
        <p:spPr bwMode="auto">
          <a:noFill/>
          <a:ln>
            <a:solidFill>
              <a:srgbClr val="000000"/>
            </a:solidFill>
            <a:miter lim="800000"/>
            <a:headEnd/>
            <a:tailEnd/>
          </a:ln>
        </p:spPr>
      </p:sp>
      <p:sp>
        <p:nvSpPr>
          <p:cNvPr id="1310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61444"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13F9ADE2-AD99-4E42-889D-486184B16F60}" type="slidenum">
              <a:rPr lang="ru-RU" sz="1200">
                <a:latin typeface="+mn-lt"/>
                <a:cs typeface="+mn-cs"/>
              </a:rPr>
              <a:pPr algn="r">
                <a:defRPr/>
              </a:pPr>
              <a:t>20</a:t>
            </a:fld>
            <a:endParaRPr lang="ru-RU" sz="1200">
              <a:latin typeface="+mn-lt"/>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Образ слайда 1"/>
          <p:cNvSpPr>
            <a:spLocks noGrp="1" noRot="1" noChangeAspect="1" noTextEdit="1"/>
          </p:cNvSpPr>
          <p:nvPr>
            <p:ph type="sldImg"/>
          </p:nvPr>
        </p:nvSpPr>
        <p:spPr bwMode="auto">
          <a:noFill/>
          <a:ln>
            <a:solidFill>
              <a:srgbClr val="000000"/>
            </a:solidFill>
            <a:miter lim="800000"/>
            <a:headEnd/>
            <a:tailEnd/>
          </a:ln>
        </p:spPr>
      </p:sp>
      <p:sp>
        <p:nvSpPr>
          <p:cNvPr id="13312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62468"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42DC80E4-66A5-48CC-AC65-97D25CFA3DEA}" type="slidenum">
              <a:rPr lang="ru-RU" sz="1200">
                <a:latin typeface="+mn-lt"/>
                <a:cs typeface="+mn-cs"/>
              </a:rPr>
              <a:pPr algn="r">
                <a:defRPr/>
              </a:pPr>
              <a:t>21</a:t>
            </a:fld>
            <a:endParaRPr lang="ru-RU" sz="1200">
              <a:latin typeface="+mn-lt"/>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Образ слайда 1"/>
          <p:cNvSpPr>
            <a:spLocks noGrp="1" noRot="1" noChangeAspect="1" noTextEdit="1"/>
          </p:cNvSpPr>
          <p:nvPr>
            <p:ph type="sldImg"/>
          </p:nvPr>
        </p:nvSpPr>
        <p:spPr bwMode="auto">
          <a:noFill/>
          <a:ln>
            <a:solidFill>
              <a:srgbClr val="000000"/>
            </a:solidFill>
            <a:miter lim="800000"/>
            <a:headEnd/>
            <a:tailEnd/>
          </a:ln>
        </p:spPr>
      </p:sp>
      <p:sp>
        <p:nvSpPr>
          <p:cNvPr id="13517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63492"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BCA0E26-8C8A-45A4-8CAA-9EECE2FF1692}" type="slidenum">
              <a:rPr lang="ru-RU" sz="1200">
                <a:latin typeface="+mn-lt"/>
                <a:cs typeface="+mn-cs"/>
              </a:rPr>
              <a:pPr algn="r">
                <a:defRPr/>
              </a:pPr>
              <a:t>22</a:t>
            </a:fld>
            <a:endParaRPr lang="ru-RU" sz="1200">
              <a:latin typeface="+mn-lt"/>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Образ слайда 1"/>
          <p:cNvSpPr>
            <a:spLocks noGrp="1" noRot="1" noChangeAspect="1" noTextEdit="1"/>
          </p:cNvSpPr>
          <p:nvPr>
            <p:ph type="sldImg"/>
          </p:nvPr>
        </p:nvSpPr>
        <p:spPr bwMode="auto">
          <a:noFill/>
          <a:ln>
            <a:solidFill>
              <a:srgbClr val="000000"/>
            </a:solidFill>
            <a:miter lim="800000"/>
            <a:headEnd/>
            <a:tailEnd/>
          </a:ln>
        </p:spPr>
      </p:sp>
      <p:sp>
        <p:nvSpPr>
          <p:cNvPr id="13721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64516"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FE0A546C-4758-4A34-92AB-35E8605BB7CB}" type="slidenum">
              <a:rPr lang="ru-RU" sz="1200">
                <a:latin typeface="+mn-lt"/>
                <a:cs typeface="+mn-cs"/>
              </a:rPr>
              <a:pPr algn="r">
                <a:defRPr/>
              </a:pPr>
              <a:t>23</a:t>
            </a:fld>
            <a:endParaRPr lang="ru-RU" sz="1200">
              <a:latin typeface="+mn-lt"/>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Образ слайда 1"/>
          <p:cNvSpPr>
            <a:spLocks noGrp="1" noRot="1" noChangeAspect="1" noTextEdit="1"/>
          </p:cNvSpPr>
          <p:nvPr>
            <p:ph type="sldImg"/>
          </p:nvPr>
        </p:nvSpPr>
        <p:spPr bwMode="auto">
          <a:noFill/>
          <a:ln>
            <a:solidFill>
              <a:srgbClr val="000000"/>
            </a:solidFill>
            <a:miter lim="800000"/>
            <a:headEnd/>
            <a:tailEnd/>
          </a:ln>
        </p:spPr>
      </p:sp>
      <p:sp>
        <p:nvSpPr>
          <p:cNvPr id="13926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65540"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49BA4F78-93E4-4978-AF9C-E134AC860F74}" type="slidenum">
              <a:rPr lang="ru-RU" sz="1200">
                <a:latin typeface="+mn-lt"/>
                <a:cs typeface="+mn-cs"/>
              </a:rPr>
              <a:pPr algn="r">
                <a:defRPr/>
              </a:pPr>
              <a:t>24</a:t>
            </a:fld>
            <a:endParaRPr lang="ru-RU" sz="1200">
              <a:latin typeface="+mn-lt"/>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Образ слайда 1"/>
          <p:cNvSpPr>
            <a:spLocks noGrp="1" noRot="1" noChangeAspect="1" noTextEdit="1"/>
          </p:cNvSpPr>
          <p:nvPr>
            <p:ph type="sldImg"/>
          </p:nvPr>
        </p:nvSpPr>
        <p:spPr bwMode="auto">
          <a:noFill/>
          <a:ln>
            <a:solidFill>
              <a:srgbClr val="000000"/>
            </a:solidFill>
            <a:miter lim="800000"/>
            <a:headEnd/>
            <a:tailEnd/>
          </a:ln>
        </p:spPr>
      </p:sp>
      <p:sp>
        <p:nvSpPr>
          <p:cNvPr id="983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45060"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77784621-4C73-4383-8451-B54E24FA752D}" type="slidenum">
              <a:rPr lang="ru-RU" sz="1200">
                <a:latin typeface="+mn-lt"/>
                <a:cs typeface="+mn-cs"/>
              </a:rPr>
              <a:pPr algn="r">
                <a:defRPr/>
              </a:pPr>
              <a:t>6</a:t>
            </a:fld>
            <a:endParaRPr lang="ru-RU" sz="1200">
              <a:latin typeface="+mn-lt"/>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Образ слайда 1"/>
          <p:cNvSpPr>
            <a:spLocks noGrp="1" noRot="1" noChangeAspect="1" noTextEdit="1"/>
          </p:cNvSpPr>
          <p:nvPr>
            <p:ph type="sldImg"/>
          </p:nvPr>
        </p:nvSpPr>
        <p:spPr bwMode="auto">
          <a:noFill/>
          <a:ln>
            <a:solidFill>
              <a:srgbClr val="000000"/>
            </a:solidFill>
            <a:miter lim="800000"/>
            <a:headEnd/>
            <a:tailEnd/>
          </a:ln>
        </p:spPr>
      </p:sp>
      <p:sp>
        <p:nvSpPr>
          <p:cNvPr id="14131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66564"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AC27F83B-F704-46D6-83D3-F79013492825}" type="slidenum">
              <a:rPr lang="ru-RU" sz="1200">
                <a:latin typeface="+mn-lt"/>
                <a:cs typeface="+mn-cs"/>
              </a:rPr>
              <a:pPr algn="r">
                <a:defRPr/>
              </a:pPr>
              <a:t>27</a:t>
            </a:fld>
            <a:endParaRPr lang="ru-RU" sz="1200">
              <a:latin typeface="+mn-lt"/>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Образ слайда 1"/>
          <p:cNvSpPr>
            <a:spLocks noGrp="1" noRot="1" noChangeAspect="1" noTextEdit="1"/>
          </p:cNvSpPr>
          <p:nvPr>
            <p:ph type="sldImg"/>
          </p:nvPr>
        </p:nvSpPr>
        <p:spPr bwMode="auto">
          <a:noFill/>
          <a:ln>
            <a:solidFill>
              <a:srgbClr val="000000"/>
            </a:solidFill>
            <a:miter lim="800000"/>
            <a:headEnd/>
            <a:tailEnd/>
          </a:ln>
        </p:spPr>
      </p:sp>
      <p:sp>
        <p:nvSpPr>
          <p:cNvPr id="14336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67588"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490F9870-7ACE-42CE-AA63-93089B7FEA53}" type="slidenum">
              <a:rPr lang="ru-RU" sz="1200">
                <a:latin typeface="+mn-lt"/>
                <a:cs typeface="+mn-cs"/>
              </a:rPr>
              <a:pPr algn="r">
                <a:defRPr/>
              </a:pPr>
              <a:t>28</a:t>
            </a:fld>
            <a:endParaRPr lang="ru-RU" sz="1200">
              <a:latin typeface="+mn-lt"/>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Образ слайда 1"/>
          <p:cNvSpPr>
            <a:spLocks noGrp="1" noRot="1" noChangeAspect="1" noTextEdit="1"/>
          </p:cNvSpPr>
          <p:nvPr>
            <p:ph type="sldImg"/>
          </p:nvPr>
        </p:nvSpPr>
        <p:spPr bwMode="auto">
          <a:noFill/>
          <a:ln>
            <a:solidFill>
              <a:srgbClr val="000000"/>
            </a:solidFill>
            <a:miter lim="800000"/>
            <a:headEnd/>
            <a:tailEnd/>
          </a:ln>
        </p:spPr>
      </p:sp>
      <p:sp>
        <p:nvSpPr>
          <p:cNvPr id="14541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68612"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477E6EF-7AA8-475D-8D57-5C2E5BE5C1BD}" type="slidenum">
              <a:rPr lang="ru-RU" sz="1200">
                <a:latin typeface="+mn-lt"/>
                <a:cs typeface="+mn-cs"/>
              </a:rPr>
              <a:pPr algn="r">
                <a:defRPr/>
              </a:pPr>
              <a:t>29</a:t>
            </a:fld>
            <a:endParaRPr lang="ru-RU" sz="1200">
              <a:latin typeface="+mn-lt"/>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Образ слайда 1"/>
          <p:cNvSpPr>
            <a:spLocks noGrp="1" noRot="1" noChangeAspect="1" noTextEdit="1"/>
          </p:cNvSpPr>
          <p:nvPr>
            <p:ph type="sldImg"/>
          </p:nvPr>
        </p:nvSpPr>
        <p:spPr bwMode="auto">
          <a:noFill/>
          <a:ln>
            <a:solidFill>
              <a:srgbClr val="000000"/>
            </a:solidFill>
            <a:miter lim="800000"/>
            <a:headEnd/>
            <a:tailEnd/>
          </a:ln>
        </p:spPr>
      </p:sp>
      <p:sp>
        <p:nvSpPr>
          <p:cNvPr id="14745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69636"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C44ED94E-60FE-4989-AF12-ADA82B6451F7}" type="slidenum">
              <a:rPr lang="ru-RU" sz="1200">
                <a:latin typeface="+mn-lt"/>
                <a:cs typeface="+mn-cs"/>
              </a:rPr>
              <a:pPr algn="r">
                <a:defRPr/>
              </a:pPr>
              <a:t>30</a:t>
            </a:fld>
            <a:endParaRPr lang="ru-RU" sz="1200">
              <a:latin typeface="+mn-lt"/>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Образ слайда 1"/>
          <p:cNvSpPr>
            <a:spLocks noGrp="1" noRot="1" noChangeAspect="1" noTextEdit="1"/>
          </p:cNvSpPr>
          <p:nvPr>
            <p:ph type="sldImg"/>
          </p:nvPr>
        </p:nvSpPr>
        <p:spPr bwMode="auto">
          <a:noFill/>
          <a:ln>
            <a:solidFill>
              <a:srgbClr val="000000"/>
            </a:solidFill>
            <a:miter lim="800000"/>
            <a:headEnd/>
            <a:tailEnd/>
          </a:ln>
        </p:spPr>
      </p:sp>
      <p:sp>
        <p:nvSpPr>
          <p:cNvPr id="1495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70660"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5FA68B73-77FC-4364-9643-8743213B9734}" type="slidenum">
              <a:rPr lang="ru-RU" sz="1200">
                <a:latin typeface="+mn-lt"/>
                <a:cs typeface="+mn-cs"/>
              </a:rPr>
              <a:pPr algn="r">
                <a:defRPr/>
              </a:pPr>
              <a:t>31</a:t>
            </a:fld>
            <a:endParaRPr lang="ru-RU" sz="1200">
              <a:latin typeface="+mn-lt"/>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Образ слайда 1"/>
          <p:cNvSpPr>
            <a:spLocks noGrp="1" noRot="1" noChangeAspect="1" noTextEdit="1"/>
          </p:cNvSpPr>
          <p:nvPr>
            <p:ph type="sldImg"/>
          </p:nvPr>
        </p:nvSpPr>
        <p:spPr bwMode="auto">
          <a:noFill/>
          <a:ln>
            <a:solidFill>
              <a:srgbClr val="000000"/>
            </a:solidFill>
            <a:miter lim="800000"/>
            <a:headEnd/>
            <a:tailEnd/>
          </a:ln>
        </p:spPr>
      </p:sp>
      <p:sp>
        <p:nvSpPr>
          <p:cNvPr id="15360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72708"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52858A0E-17C1-4DB8-96D7-E61D3B1A3493}" type="slidenum">
              <a:rPr lang="ru-RU" sz="1200">
                <a:latin typeface="+mn-lt"/>
                <a:cs typeface="+mn-cs"/>
              </a:rPr>
              <a:pPr algn="r">
                <a:defRPr/>
              </a:pPr>
              <a:t>32</a:t>
            </a:fld>
            <a:endParaRPr lang="ru-RU" sz="1200">
              <a:latin typeface="+mn-lt"/>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Образ слайда 1"/>
          <p:cNvSpPr>
            <a:spLocks noGrp="1" noRot="1" noChangeAspect="1" noTextEdit="1"/>
          </p:cNvSpPr>
          <p:nvPr>
            <p:ph type="sldImg"/>
          </p:nvPr>
        </p:nvSpPr>
        <p:spPr bwMode="auto">
          <a:noFill/>
          <a:ln>
            <a:solidFill>
              <a:srgbClr val="000000"/>
            </a:solidFill>
            <a:miter lim="800000"/>
            <a:headEnd/>
            <a:tailEnd/>
          </a:ln>
        </p:spPr>
      </p:sp>
      <p:sp>
        <p:nvSpPr>
          <p:cNvPr id="15565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73732"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77A77A85-9D0F-44BB-BDE0-F737CEC25F99}" type="slidenum">
              <a:rPr lang="ru-RU" sz="1200">
                <a:latin typeface="+mn-lt"/>
                <a:cs typeface="+mn-cs"/>
              </a:rPr>
              <a:pPr algn="r">
                <a:defRPr/>
              </a:pPr>
              <a:t>35</a:t>
            </a:fld>
            <a:endParaRPr lang="ru-RU" sz="1200">
              <a:latin typeface="+mn-lt"/>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Образ слайда 1"/>
          <p:cNvSpPr>
            <a:spLocks noGrp="1" noRot="1" noChangeAspect="1" noTextEdit="1"/>
          </p:cNvSpPr>
          <p:nvPr>
            <p:ph type="sldImg"/>
          </p:nvPr>
        </p:nvSpPr>
        <p:spPr bwMode="auto">
          <a:noFill/>
          <a:ln>
            <a:solidFill>
              <a:srgbClr val="000000"/>
            </a:solidFill>
            <a:miter lim="800000"/>
            <a:headEnd/>
            <a:tailEnd/>
          </a:ln>
        </p:spPr>
      </p:sp>
      <p:sp>
        <p:nvSpPr>
          <p:cNvPr id="15769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74756"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D4C24250-5555-412B-8EC3-4E563F6BFC00}" type="slidenum">
              <a:rPr lang="ru-RU" sz="1200">
                <a:latin typeface="+mn-lt"/>
                <a:cs typeface="+mn-cs"/>
              </a:rPr>
              <a:pPr algn="r">
                <a:defRPr/>
              </a:pPr>
              <a:t>36</a:t>
            </a:fld>
            <a:endParaRPr lang="ru-RU" sz="1200">
              <a:latin typeface="+mn-lt"/>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Образ слайда 1"/>
          <p:cNvSpPr>
            <a:spLocks noGrp="1" noRot="1" noChangeAspect="1" noTextEdit="1"/>
          </p:cNvSpPr>
          <p:nvPr>
            <p:ph type="sldImg"/>
          </p:nvPr>
        </p:nvSpPr>
        <p:spPr bwMode="auto">
          <a:noFill/>
          <a:ln>
            <a:solidFill>
              <a:srgbClr val="000000"/>
            </a:solidFill>
            <a:miter lim="800000"/>
            <a:headEnd/>
            <a:tailEnd/>
          </a:ln>
        </p:spPr>
      </p:sp>
      <p:sp>
        <p:nvSpPr>
          <p:cNvPr id="15974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75780"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93F6F567-9F6A-4E8D-BBEE-A977A4144D58}" type="slidenum">
              <a:rPr lang="ru-RU" sz="1200">
                <a:latin typeface="+mn-lt"/>
                <a:cs typeface="+mn-cs"/>
              </a:rPr>
              <a:pPr algn="r">
                <a:defRPr/>
              </a:pPr>
              <a:t>37</a:t>
            </a:fld>
            <a:endParaRPr lang="ru-RU" sz="1200">
              <a:latin typeface="+mn-lt"/>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Образ слайда 1"/>
          <p:cNvSpPr>
            <a:spLocks noGrp="1" noRot="1" noChangeAspect="1" noTextEdit="1"/>
          </p:cNvSpPr>
          <p:nvPr>
            <p:ph type="sldImg"/>
          </p:nvPr>
        </p:nvSpPr>
        <p:spPr bwMode="auto">
          <a:noFill/>
          <a:ln>
            <a:solidFill>
              <a:srgbClr val="000000"/>
            </a:solidFill>
            <a:miter lim="800000"/>
            <a:headEnd/>
            <a:tailEnd/>
          </a:ln>
        </p:spPr>
      </p:sp>
      <p:sp>
        <p:nvSpPr>
          <p:cNvPr id="16179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76804"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A5AA67C1-5C9B-442E-A833-00BBAD8B9CDC}" type="slidenum">
              <a:rPr lang="ru-RU" sz="1200">
                <a:latin typeface="+mn-lt"/>
                <a:cs typeface="+mn-cs"/>
              </a:rPr>
              <a:pPr algn="r">
                <a:defRPr/>
              </a:pPr>
              <a:t>38</a:t>
            </a:fld>
            <a:endParaRPr lang="ru-RU" sz="1200">
              <a:latin typeface="+mn-lt"/>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Образ слайда 1"/>
          <p:cNvSpPr>
            <a:spLocks noGrp="1" noRot="1" noChangeAspect="1" noTextEdit="1"/>
          </p:cNvSpPr>
          <p:nvPr>
            <p:ph type="sldImg"/>
          </p:nvPr>
        </p:nvSpPr>
        <p:spPr bwMode="auto">
          <a:noFill/>
          <a:ln>
            <a:solidFill>
              <a:srgbClr val="000000"/>
            </a:solidFill>
            <a:miter lim="800000"/>
            <a:headEnd/>
            <a:tailEnd/>
          </a:ln>
        </p:spPr>
      </p:sp>
      <p:sp>
        <p:nvSpPr>
          <p:cNvPr id="10035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46084"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CA6C0989-7CA4-4A87-89C5-66D8AF4C1FE4}" type="slidenum">
              <a:rPr lang="ru-RU" sz="1200">
                <a:latin typeface="+mn-lt"/>
                <a:cs typeface="+mn-cs"/>
              </a:rPr>
              <a:pPr algn="r">
                <a:defRPr/>
              </a:pPr>
              <a:t>7</a:t>
            </a:fld>
            <a:endParaRPr lang="ru-RU" sz="1200">
              <a:latin typeface="+mn-lt"/>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Образ слайда 1"/>
          <p:cNvSpPr>
            <a:spLocks noGrp="1" noRot="1" noChangeAspect="1" noTextEdit="1"/>
          </p:cNvSpPr>
          <p:nvPr>
            <p:ph type="sldImg"/>
          </p:nvPr>
        </p:nvSpPr>
        <p:spPr bwMode="auto">
          <a:noFill/>
          <a:ln>
            <a:solidFill>
              <a:srgbClr val="000000"/>
            </a:solidFill>
            <a:miter lim="800000"/>
            <a:headEnd/>
            <a:tailEnd/>
          </a:ln>
        </p:spPr>
      </p:sp>
      <p:sp>
        <p:nvSpPr>
          <p:cNvPr id="16384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77828"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10B5D4E7-5F7C-4967-BD99-8A35A637553B}" type="slidenum">
              <a:rPr lang="ru-RU" sz="1200">
                <a:latin typeface="+mn-lt"/>
                <a:cs typeface="+mn-cs"/>
              </a:rPr>
              <a:pPr algn="r">
                <a:defRPr/>
              </a:pPr>
              <a:t>40</a:t>
            </a:fld>
            <a:endParaRPr lang="ru-RU" sz="1200">
              <a:latin typeface="+mn-lt"/>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Образ слайда 1"/>
          <p:cNvSpPr>
            <a:spLocks noGrp="1" noRot="1" noChangeAspect="1" noTextEdit="1"/>
          </p:cNvSpPr>
          <p:nvPr>
            <p:ph type="sldImg"/>
          </p:nvPr>
        </p:nvSpPr>
        <p:spPr bwMode="auto">
          <a:noFill/>
          <a:ln>
            <a:solidFill>
              <a:srgbClr val="000000"/>
            </a:solidFill>
            <a:miter lim="800000"/>
            <a:headEnd/>
            <a:tailEnd/>
          </a:ln>
        </p:spPr>
      </p:sp>
      <p:sp>
        <p:nvSpPr>
          <p:cNvPr id="16589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78852"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84E1EC07-2B4D-4B9A-B51E-48765623B849}" type="slidenum">
              <a:rPr lang="ru-RU" sz="1200">
                <a:latin typeface="+mn-lt"/>
                <a:cs typeface="+mn-cs"/>
              </a:rPr>
              <a:pPr algn="r">
                <a:defRPr/>
              </a:pPr>
              <a:t>41</a:t>
            </a:fld>
            <a:endParaRPr lang="ru-RU" sz="1200">
              <a:latin typeface="+mn-lt"/>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0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47108"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BCBC19E8-552C-461C-9408-E5A814E7027F}" type="slidenum">
              <a:rPr lang="ru-RU" sz="1200">
                <a:latin typeface="+mn-lt"/>
                <a:cs typeface="+mn-cs"/>
              </a:rPr>
              <a:pPr algn="r">
                <a:defRPr/>
              </a:pPr>
              <a:t>8</a:t>
            </a:fld>
            <a:endParaRPr lang="ru-RU" sz="1200">
              <a:latin typeface="+mn-lt"/>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Образ слайда 1"/>
          <p:cNvSpPr>
            <a:spLocks noGrp="1" noRot="1" noChangeAspect="1" noTextEdit="1"/>
          </p:cNvSpPr>
          <p:nvPr>
            <p:ph type="sldImg"/>
          </p:nvPr>
        </p:nvSpPr>
        <p:spPr bwMode="auto">
          <a:noFill/>
          <a:ln>
            <a:solidFill>
              <a:srgbClr val="000000"/>
            </a:solidFill>
            <a:miter lim="800000"/>
            <a:headEnd/>
            <a:tailEnd/>
          </a:ln>
        </p:spPr>
      </p:sp>
      <p:sp>
        <p:nvSpPr>
          <p:cNvPr id="10445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48132"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680308FC-C41D-416E-9EAB-275705306AA9}" type="slidenum">
              <a:rPr lang="ru-RU" sz="1200">
                <a:latin typeface="+mn-lt"/>
                <a:cs typeface="+mn-cs"/>
              </a:rPr>
              <a:pPr algn="r">
                <a:defRPr/>
              </a:pPr>
              <a:t>9</a:t>
            </a:fld>
            <a:endParaRPr lang="ru-RU" sz="1200">
              <a:latin typeface="+mn-lt"/>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Образ слайда 1"/>
          <p:cNvSpPr>
            <a:spLocks noGrp="1" noRot="1" noChangeAspect="1" noTextEdit="1"/>
          </p:cNvSpPr>
          <p:nvPr>
            <p:ph type="sldImg"/>
          </p:nvPr>
        </p:nvSpPr>
        <p:spPr bwMode="auto">
          <a:noFill/>
          <a:ln>
            <a:solidFill>
              <a:srgbClr val="000000"/>
            </a:solidFill>
            <a:miter lim="800000"/>
            <a:headEnd/>
            <a:tailEnd/>
          </a:ln>
        </p:spPr>
      </p:sp>
      <p:sp>
        <p:nvSpPr>
          <p:cNvPr id="10649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49156"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D1ABC7E9-DCC4-4B99-B57F-2E36C25CE251}" type="slidenum">
              <a:rPr lang="ru-RU" sz="1200">
                <a:latin typeface="+mn-lt"/>
                <a:cs typeface="+mn-cs"/>
              </a:rPr>
              <a:pPr algn="r">
                <a:defRPr/>
              </a:pPr>
              <a:t>10</a:t>
            </a:fld>
            <a:endParaRPr lang="ru-RU" sz="1200">
              <a:latin typeface="+mn-lt"/>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Образ слайда 1"/>
          <p:cNvSpPr>
            <a:spLocks noGrp="1" noRot="1" noChangeAspect="1" noTextEdit="1"/>
          </p:cNvSpPr>
          <p:nvPr>
            <p:ph type="sldImg"/>
          </p:nvPr>
        </p:nvSpPr>
        <p:spPr bwMode="auto">
          <a:noFill/>
          <a:ln>
            <a:solidFill>
              <a:srgbClr val="000000"/>
            </a:solidFill>
            <a:miter lim="800000"/>
            <a:headEnd/>
            <a:tailEnd/>
          </a:ln>
        </p:spPr>
      </p:sp>
      <p:sp>
        <p:nvSpPr>
          <p:cNvPr id="10854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50180"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65B63FF6-753C-4973-98FE-10E0A6B0D794}" type="slidenum">
              <a:rPr lang="ru-RU" sz="1200">
                <a:latin typeface="+mn-lt"/>
                <a:cs typeface="+mn-cs"/>
              </a:rPr>
              <a:pPr algn="r">
                <a:defRPr/>
              </a:pPr>
              <a:t>11</a:t>
            </a:fld>
            <a:endParaRPr lang="ru-RU" sz="1200">
              <a:latin typeface="+mn-lt"/>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Образ слайда 1"/>
          <p:cNvSpPr>
            <a:spLocks noGrp="1" noRot="1" noChangeAspect="1" noTextEdit="1"/>
          </p:cNvSpPr>
          <p:nvPr>
            <p:ph type="sldImg"/>
          </p:nvPr>
        </p:nvSpPr>
        <p:spPr bwMode="auto">
          <a:noFill/>
          <a:ln>
            <a:solidFill>
              <a:srgbClr val="000000"/>
            </a:solidFill>
            <a:miter lim="800000"/>
            <a:headEnd/>
            <a:tailEnd/>
          </a:ln>
        </p:spPr>
      </p:sp>
      <p:sp>
        <p:nvSpPr>
          <p:cNvPr id="11059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51204"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921D0060-0316-42B6-AF1B-9E5DD793E904}" type="slidenum">
              <a:rPr lang="ru-RU" sz="1200">
                <a:latin typeface="+mn-lt"/>
                <a:cs typeface="+mn-cs"/>
              </a:rPr>
              <a:pPr algn="r">
                <a:defRPr/>
              </a:pPr>
              <a:t>12</a:t>
            </a:fld>
            <a:endParaRPr lang="ru-RU" sz="1200">
              <a:latin typeface="+mn-lt"/>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Образ слайда 1"/>
          <p:cNvSpPr>
            <a:spLocks noGrp="1" noRot="1" noChangeAspect="1" noTextEdit="1"/>
          </p:cNvSpPr>
          <p:nvPr>
            <p:ph type="sldImg"/>
          </p:nvPr>
        </p:nvSpPr>
        <p:spPr bwMode="auto">
          <a:noFill/>
          <a:ln>
            <a:solidFill>
              <a:srgbClr val="000000"/>
            </a:solidFill>
            <a:miter lim="800000"/>
            <a:headEnd/>
            <a:tailEnd/>
          </a:ln>
        </p:spPr>
      </p:sp>
      <p:sp>
        <p:nvSpPr>
          <p:cNvPr id="11469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t>
            </a:r>
          </a:p>
        </p:txBody>
      </p:sp>
      <p:sp>
        <p:nvSpPr>
          <p:cNvPr id="53252"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99DF1E89-15AA-455F-8B61-3BAC397D3635}" type="slidenum">
              <a:rPr lang="ru-RU" sz="1200">
                <a:latin typeface="+mn-lt"/>
                <a:cs typeface="+mn-cs"/>
              </a:rPr>
              <a:pPr algn="r">
                <a:defRPr/>
              </a:pPr>
              <a:t>13</a:t>
            </a:fld>
            <a:endParaRPr lang="ru-RU" sz="1200">
              <a:latin typeface="+mn-lt"/>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gradFill flip="none" rotWithShape="1">
          <a:gsLst>
            <a:gs pos="0">
              <a:srgbClr val="CCCCFF">
                <a:alpha val="90000"/>
              </a:srgbClr>
            </a:gs>
            <a:gs pos="17999">
              <a:srgbClr val="99CCFF"/>
            </a:gs>
            <a:gs pos="36000">
              <a:srgbClr val="9966FF"/>
            </a:gs>
            <a:gs pos="61000">
              <a:srgbClr val="CC99FF"/>
            </a:gs>
            <a:gs pos="82001">
              <a:srgbClr val="99CCFF"/>
            </a:gs>
            <a:gs pos="100000">
              <a:srgbClr val="CCCCFF"/>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Рисунок 12" descr="3664216-tree-branch-with-green-leaves-isolated-on-white-background.jpg"/>
          <p:cNvPicPr>
            <a:picLocks noChangeAspect="1"/>
          </p:cNvPicPr>
          <p:nvPr userDrawn="1"/>
        </p:nvPicPr>
        <p:blipFill>
          <a:blip r:embed="rId2">
            <a:clrChange>
              <a:clrFrom>
                <a:srgbClr val="FFFFFF"/>
              </a:clrFrom>
              <a:clrTo>
                <a:srgbClr val="FFFFFF">
                  <a:alpha val="0"/>
                </a:srgbClr>
              </a:clrTo>
            </a:clrChange>
          </a:blip>
          <a:srcRect/>
          <a:stretch>
            <a:fillRect/>
          </a:stretch>
        </p:blipFill>
        <p:spPr bwMode="auto">
          <a:xfrm rot="5743990">
            <a:off x="6588126" y="3586162"/>
            <a:ext cx="3321050" cy="2174875"/>
          </a:xfrm>
          <a:prstGeom prst="rect">
            <a:avLst/>
          </a:prstGeom>
          <a:noFill/>
          <a:ln w="9525">
            <a:noFill/>
            <a:miter lim="800000"/>
            <a:headEnd/>
            <a:tailEnd/>
          </a:ln>
        </p:spPr>
      </p:pic>
      <p:pic>
        <p:nvPicPr>
          <p:cNvPr id="5" name="Рисунок 11" descr="3664216-tree-branch-with-green-leaves-isolated-on-white-background.jpg"/>
          <p:cNvPicPr>
            <a:picLocks noChangeAspect="1"/>
          </p:cNvPicPr>
          <p:nvPr userDrawn="1"/>
        </p:nvPicPr>
        <p:blipFill>
          <a:blip r:embed="rId2">
            <a:clrChange>
              <a:clrFrom>
                <a:srgbClr val="FFFFFF"/>
              </a:clrFrom>
              <a:clrTo>
                <a:srgbClr val="FFFFFF">
                  <a:alpha val="0"/>
                </a:srgbClr>
              </a:clrTo>
            </a:clrChange>
          </a:blip>
          <a:srcRect/>
          <a:stretch>
            <a:fillRect/>
          </a:stretch>
        </p:blipFill>
        <p:spPr bwMode="auto">
          <a:xfrm rot="1123179">
            <a:off x="5562600" y="4840288"/>
            <a:ext cx="3321050" cy="2174875"/>
          </a:xfrm>
          <a:prstGeom prst="rect">
            <a:avLst/>
          </a:prstGeom>
          <a:noFill/>
          <a:ln w="9525">
            <a:noFill/>
            <a:miter lim="800000"/>
            <a:headEnd/>
            <a:tailEnd/>
          </a:ln>
        </p:spPr>
      </p:pic>
      <p:pic>
        <p:nvPicPr>
          <p:cNvPr id="6" name="Рисунок 8" descr="21369512_1.jpg"/>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0" y="0"/>
            <a:ext cx="2638425" cy="3060700"/>
          </a:xfrm>
          <a:prstGeom prst="rect">
            <a:avLst/>
          </a:prstGeom>
          <a:noFill/>
          <a:ln w="9525">
            <a:noFill/>
            <a:miter lim="800000"/>
            <a:headEnd/>
            <a:tailEnd/>
          </a:ln>
        </p:spPr>
      </p:pic>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7" name="Нижний колонтитул 4"/>
          <p:cNvSpPr>
            <a:spLocks noGrp="1"/>
          </p:cNvSpPr>
          <p:nvPr>
            <p:ph type="ftr" sz="quarter" idx="10"/>
          </p:nvPr>
        </p:nvSpPr>
        <p:spPr/>
        <p:txBody>
          <a:bodyPr/>
          <a:lstStyle>
            <a:lvl1pPr>
              <a:defRPr/>
            </a:lvl1pPr>
          </a:lstStyle>
          <a:p>
            <a:pPr>
              <a:defRPr/>
            </a:pPr>
            <a:r>
              <a:rPr lang="ru-RU"/>
              <a:t>Белозёрова Татьяна</a:t>
            </a:r>
          </a:p>
        </p:txBody>
      </p:sp>
      <p:sp>
        <p:nvSpPr>
          <p:cNvPr id="8" name="Дата 3"/>
          <p:cNvSpPr>
            <a:spLocks noGrp="1"/>
          </p:cNvSpPr>
          <p:nvPr>
            <p:ph type="dt" sz="half" idx="11"/>
          </p:nvPr>
        </p:nvSpPr>
        <p:spPr/>
        <p:txBody>
          <a:bodyPr/>
          <a:lstStyle>
            <a:lvl1pPr>
              <a:defRPr/>
            </a:lvl1pPr>
          </a:lstStyle>
          <a:p>
            <a:pPr>
              <a:defRPr/>
            </a:pPr>
            <a:fld id="{763F5157-E07C-42C3-A948-E607DFFA3941}" type="datetime1">
              <a:rPr lang="ru-RU"/>
              <a:pPr>
                <a:defRPr/>
              </a:pPr>
              <a:t>22.04.2016</a:t>
            </a:fld>
            <a:endParaRPr lang="ru-RU"/>
          </a:p>
        </p:txBody>
      </p:sp>
      <p:sp>
        <p:nvSpPr>
          <p:cNvPr id="9" name="Номер слайда 5"/>
          <p:cNvSpPr>
            <a:spLocks noGrp="1"/>
          </p:cNvSpPr>
          <p:nvPr>
            <p:ph type="sldNum" sz="quarter" idx="12"/>
          </p:nvPr>
        </p:nvSpPr>
        <p:spPr/>
        <p:txBody>
          <a:bodyPr/>
          <a:lstStyle>
            <a:lvl1pPr>
              <a:defRPr/>
            </a:lvl1pPr>
          </a:lstStyle>
          <a:p>
            <a:pPr>
              <a:defRPr/>
            </a:pPr>
            <a:fld id="{35817522-82B8-4815-BDC0-68AC609F8C1B}"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1AFFA9F-A92E-4B3C-ABD1-FD907694ACE4}" type="datetime1">
              <a:rPr lang="ru-RU"/>
              <a:pPr>
                <a:defRPr/>
              </a:pPr>
              <a:t>22.04.2016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ru-RU"/>
              <a:t>Белозёрова Татьяна</a:t>
            </a:r>
          </a:p>
        </p:txBody>
      </p:sp>
      <p:sp>
        <p:nvSpPr>
          <p:cNvPr id="6" name="Номер слайда 5"/>
          <p:cNvSpPr>
            <a:spLocks noGrp="1"/>
          </p:cNvSpPr>
          <p:nvPr>
            <p:ph type="sldNum" sz="quarter" idx="12"/>
          </p:nvPr>
        </p:nvSpPr>
        <p:spPr/>
        <p:txBody>
          <a:bodyPr/>
          <a:lstStyle>
            <a:lvl1pPr>
              <a:defRPr/>
            </a:lvl1pPr>
          </a:lstStyle>
          <a:p>
            <a:pPr>
              <a:defRPr/>
            </a:pPr>
            <a:fld id="{B6B9CE80-BC79-44E9-926B-BD4971848DFF}"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D8A2AFE9-C773-49E9-875E-736216C52572}" type="datetime1">
              <a:rPr lang="ru-RU"/>
              <a:pPr>
                <a:defRPr/>
              </a:pPr>
              <a:t>22.04.2016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ru-RU"/>
              <a:t>Белозёрова Татьяна</a:t>
            </a:r>
          </a:p>
        </p:txBody>
      </p:sp>
      <p:sp>
        <p:nvSpPr>
          <p:cNvPr id="6" name="Номер слайда 5"/>
          <p:cNvSpPr>
            <a:spLocks noGrp="1"/>
          </p:cNvSpPr>
          <p:nvPr>
            <p:ph type="sldNum" sz="quarter" idx="12"/>
          </p:nvPr>
        </p:nvSpPr>
        <p:spPr/>
        <p:txBody>
          <a:bodyPr/>
          <a:lstStyle>
            <a:lvl1pPr>
              <a:defRPr/>
            </a:lvl1pPr>
          </a:lstStyle>
          <a:p>
            <a:pPr>
              <a:defRPr/>
            </a:pPr>
            <a:fld id="{8CB26279-8493-4F50-A140-9CFBDC7C41DA}"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21BB34EE-D684-4DA0-A014-036E29031EFF}" type="datetime1">
              <a:rPr lang="ru-RU"/>
              <a:pPr>
                <a:defRPr/>
              </a:pPr>
              <a:t>22.04.2016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r>
              <a:rPr lang="ru-RU"/>
              <a:t>Белозёрова Татьяна</a:t>
            </a:r>
          </a:p>
        </p:txBody>
      </p:sp>
      <p:sp>
        <p:nvSpPr>
          <p:cNvPr id="7" name="Номер слайда 5"/>
          <p:cNvSpPr>
            <a:spLocks noGrp="1"/>
          </p:cNvSpPr>
          <p:nvPr>
            <p:ph type="sldNum" sz="quarter" idx="12"/>
          </p:nvPr>
        </p:nvSpPr>
        <p:spPr/>
        <p:txBody>
          <a:bodyPr/>
          <a:lstStyle>
            <a:lvl1pPr>
              <a:defRPr/>
            </a:lvl1pPr>
          </a:lstStyle>
          <a:p>
            <a:pPr>
              <a:defRPr/>
            </a:pPr>
            <a:fld id="{F8D21F10-DCA5-466F-93C8-7DB0E06B96BD}"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4742AD6C-FFA8-4916-956B-589E335B18B5}" type="datetime1">
              <a:rPr lang="ru-RU"/>
              <a:pPr>
                <a:defRPr/>
              </a:pPr>
              <a:t>22.04.2016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r>
              <a:rPr lang="ru-RU"/>
              <a:t>Белозёрова Татьяна</a:t>
            </a:r>
          </a:p>
        </p:txBody>
      </p:sp>
      <p:sp>
        <p:nvSpPr>
          <p:cNvPr id="9" name="Номер слайда 5"/>
          <p:cNvSpPr>
            <a:spLocks noGrp="1"/>
          </p:cNvSpPr>
          <p:nvPr>
            <p:ph type="sldNum" sz="quarter" idx="12"/>
          </p:nvPr>
        </p:nvSpPr>
        <p:spPr/>
        <p:txBody>
          <a:bodyPr/>
          <a:lstStyle>
            <a:lvl1pPr>
              <a:defRPr/>
            </a:lvl1pPr>
          </a:lstStyle>
          <a:p>
            <a:pPr>
              <a:defRPr/>
            </a:pPr>
            <a:fld id="{25C93A4B-C0D8-4687-9A91-B1C912DC5603}"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D3110BDC-B1D6-49F2-8656-A0BC8CD19BC8}" type="datetime1">
              <a:rPr lang="ru-RU"/>
              <a:pPr>
                <a:defRPr/>
              </a:pPr>
              <a:t>22.04.2016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r>
              <a:rPr lang="ru-RU"/>
              <a:t>Белозёрова Татьяна</a:t>
            </a:r>
          </a:p>
        </p:txBody>
      </p:sp>
      <p:sp>
        <p:nvSpPr>
          <p:cNvPr id="5" name="Номер слайда 5"/>
          <p:cNvSpPr>
            <a:spLocks noGrp="1"/>
          </p:cNvSpPr>
          <p:nvPr>
            <p:ph type="sldNum" sz="quarter" idx="12"/>
          </p:nvPr>
        </p:nvSpPr>
        <p:spPr/>
        <p:txBody>
          <a:bodyPr/>
          <a:lstStyle>
            <a:lvl1pPr>
              <a:defRPr/>
            </a:lvl1pPr>
          </a:lstStyle>
          <a:p>
            <a:pPr>
              <a:defRPr/>
            </a:pPr>
            <a:fld id="{A7901322-2063-4541-A1BD-2A7435B8D4A9}"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3BED86DB-6B4A-4864-A70A-CC5AF068111E}" type="datetime1">
              <a:rPr lang="ru-RU"/>
              <a:pPr>
                <a:defRPr/>
              </a:pPr>
              <a:t>22.04.2016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r>
              <a:rPr lang="ru-RU"/>
              <a:t>Белозёрова Татьяна</a:t>
            </a:r>
          </a:p>
        </p:txBody>
      </p:sp>
      <p:sp>
        <p:nvSpPr>
          <p:cNvPr id="4" name="Номер слайда 5"/>
          <p:cNvSpPr>
            <a:spLocks noGrp="1"/>
          </p:cNvSpPr>
          <p:nvPr>
            <p:ph type="sldNum" sz="quarter" idx="12"/>
          </p:nvPr>
        </p:nvSpPr>
        <p:spPr/>
        <p:txBody>
          <a:bodyPr/>
          <a:lstStyle>
            <a:lvl1pPr>
              <a:defRPr/>
            </a:lvl1pPr>
          </a:lstStyle>
          <a:p>
            <a:pPr>
              <a:defRPr/>
            </a:pPr>
            <a:fld id="{22086BFA-134A-442B-9985-92D394619E46}"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163368E-583F-423A-9B14-A8F0382BAA25}" type="datetime1">
              <a:rPr lang="ru-RU"/>
              <a:pPr>
                <a:defRPr/>
              </a:pPr>
              <a:t>22.04.2016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r>
              <a:rPr lang="ru-RU"/>
              <a:t>Белозёрова Татьяна</a:t>
            </a:r>
          </a:p>
        </p:txBody>
      </p:sp>
      <p:sp>
        <p:nvSpPr>
          <p:cNvPr id="7" name="Номер слайда 5"/>
          <p:cNvSpPr>
            <a:spLocks noGrp="1"/>
          </p:cNvSpPr>
          <p:nvPr>
            <p:ph type="sldNum" sz="quarter" idx="12"/>
          </p:nvPr>
        </p:nvSpPr>
        <p:spPr/>
        <p:txBody>
          <a:bodyPr/>
          <a:lstStyle>
            <a:lvl1pPr>
              <a:defRPr/>
            </a:lvl1pPr>
          </a:lstStyle>
          <a:p>
            <a:pPr>
              <a:defRPr/>
            </a:pPr>
            <a:fld id="{5B32F241-AB92-4E6F-8E22-C61B4F18066D}"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660CC73-7F78-4D01-87D0-08890F214215}" type="datetime1">
              <a:rPr lang="ru-RU"/>
              <a:pPr>
                <a:defRPr/>
              </a:pPr>
              <a:t>22.04.2016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r>
              <a:rPr lang="ru-RU"/>
              <a:t>Белозёрова Татьяна</a:t>
            </a:r>
          </a:p>
        </p:txBody>
      </p:sp>
      <p:sp>
        <p:nvSpPr>
          <p:cNvPr id="7" name="Номер слайда 5"/>
          <p:cNvSpPr>
            <a:spLocks noGrp="1"/>
          </p:cNvSpPr>
          <p:nvPr>
            <p:ph type="sldNum" sz="quarter" idx="12"/>
          </p:nvPr>
        </p:nvSpPr>
        <p:spPr/>
        <p:txBody>
          <a:bodyPr/>
          <a:lstStyle>
            <a:lvl1pPr>
              <a:defRPr/>
            </a:lvl1pPr>
          </a:lstStyle>
          <a:p>
            <a:pPr>
              <a:defRPr/>
            </a:pPr>
            <a:fld id="{2D312750-1337-42B0-A126-86B92C1C2917}"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E150D17-97B5-4616-B47D-6A290E9A81AD}" type="datetime1">
              <a:rPr lang="ru-RU"/>
              <a:pPr>
                <a:defRPr/>
              </a:pPr>
              <a:t>22.04.2016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ru-RU"/>
              <a:t>Белозёрова Татьяна</a:t>
            </a:r>
          </a:p>
        </p:txBody>
      </p:sp>
      <p:sp>
        <p:nvSpPr>
          <p:cNvPr id="6" name="Номер слайда 5"/>
          <p:cNvSpPr>
            <a:spLocks noGrp="1"/>
          </p:cNvSpPr>
          <p:nvPr>
            <p:ph type="sldNum" sz="quarter" idx="12"/>
          </p:nvPr>
        </p:nvSpPr>
        <p:spPr/>
        <p:txBody>
          <a:bodyPr/>
          <a:lstStyle>
            <a:lvl1pPr>
              <a:defRPr/>
            </a:lvl1pPr>
          </a:lstStyle>
          <a:p>
            <a:pPr>
              <a:defRPr/>
            </a:pPr>
            <a:fld id="{3037D3D8-608F-44A7-92B0-375E38D5A148}"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61A75C1-5769-4AEB-9287-1CC5DF7B1678}" type="datetime1">
              <a:rPr lang="ru-RU"/>
              <a:pPr>
                <a:defRPr/>
              </a:pPr>
              <a:t>22.04.2016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ru-RU"/>
              <a:t>Белозёрова Татьяна</a:t>
            </a: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E768650-C2A1-4DBC-8C44-A43168C1848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gif"/><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6.gif"/><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8" Type="http://schemas.openxmlformats.org/officeDocument/2006/relationships/hyperlink" Target="http://aviatransport.3dn.ru/_nw/0/23747215.jpg" TargetMode="External"/><Relationship Id="rId3" Type="http://schemas.openxmlformats.org/officeDocument/2006/relationships/image" Target="../media/image48.jpeg"/><Relationship Id="rId7" Type="http://schemas.openxmlformats.org/officeDocument/2006/relationships/image" Target="../media/image50.jpeg"/><Relationship Id="rId12" Type="http://schemas.openxmlformats.org/officeDocument/2006/relationships/image" Target="../media/image53.jpeg"/><Relationship Id="rId2" Type="http://schemas.openxmlformats.org/officeDocument/2006/relationships/hyperlink" Target="http://img0.liveinternet.ru/images/attach/c/0/33/532/33532880_Tu104_08.jpg" TargetMode="External"/><Relationship Id="rId1" Type="http://schemas.openxmlformats.org/officeDocument/2006/relationships/slideLayout" Target="../slideLayouts/slideLayout1.xml"/><Relationship Id="rId6" Type="http://schemas.openxmlformats.org/officeDocument/2006/relationships/hyperlink" Target="http://libymax.ru/wp-content/uploads/2010/01/an_148_100_ua.jpg" TargetMode="External"/><Relationship Id="rId11" Type="http://schemas.openxmlformats.org/officeDocument/2006/relationships/hyperlink" Target="http://allreport.ru/wp-content/gallery/bigjet/B777-3.jpg" TargetMode="External"/><Relationship Id="rId5" Type="http://schemas.openxmlformats.org/officeDocument/2006/relationships/image" Target="../media/image49.jpeg"/><Relationship Id="rId10" Type="http://schemas.openxmlformats.org/officeDocument/2006/relationships/image" Target="../media/image52.png"/><Relationship Id="rId4" Type="http://schemas.openxmlformats.org/officeDocument/2006/relationships/hyperlink" Target="http://www.aviastar-sp.ru/aviastar_ru/aircraft/tu204/images/image001.jpg" TargetMode="External"/><Relationship Id="rId9" Type="http://schemas.openxmlformats.org/officeDocument/2006/relationships/image" Target="../media/image51.jpeg"/></Relationships>
</file>

<file path=ppt/slides/_rels/slide26.xml.rels><?xml version="1.0" encoding="UTF-8" standalone="yes"?>
<Relationships xmlns="http://schemas.openxmlformats.org/package/2006/relationships"><Relationship Id="rId8" Type="http://schemas.openxmlformats.org/officeDocument/2006/relationships/hyperlink" Target="http://as.baikal.tv/news/nimg/2003_10_16/big/V%20-%20Samolety0174.jpg" TargetMode="External"/><Relationship Id="rId3" Type="http://schemas.openxmlformats.org/officeDocument/2006/relationships/hyperlink" Target="http://kino-programi.ucoz.ua/_ld/0/3.jpg" TargetMode="External"/><Relationship Id="rId7" Type="http://schemas.openxmlformats.org/officeDocument/2006/relationships/image" Target="../media/image57.jpeg"/><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hyperlink" Target="http://www.j4u.ru/uploads/posts/thumbs/1185943410_antonov225006.jpg" TargetMode="External"/><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58.jpeg"/></Relationships>
</file>

<file path=ppt/slides/_rels/slide2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eg"/><Relationship Id="rId7" Type="http://schemas.openxmlformats.org/officeDocument/2006/relationships/hyperlink" Target="http://www.vaul.ru/samol/Yk-52/BSK004_1.jpg"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wm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hyperlink" Target="http://i.bigmir.net/img/prikol/images/large/4/3/87934_101646.jpg" TargetMode="External"/><Relationship Id="rId13" Type="http://schemas.openxmlformats.org/officeDocument/2006/relationships/hyperlink" Target="http://voron70.narod.ru/m2000_8.jpg" TargetMode="External"/><Relationship Id="rId3" Type="http://schemas.openxmlformats.org/officeDocument/2006/relationships/image" Target="../media/image79.jpeg"/><Relationship Id="rId7" Type="http://schemas.openxmlformats.org/officeDocument/2006/relationships/image" Target="../media/image81.jpeg"/><Relationship Id="rId12" Type="http://schemas.openxmlformats.org/officeDocument/2006/relationships/image" Target="../media/image84.png"/><Relationship Id="rId17" Type="http://schemas.openxmlformats.org/officeDocument/2006/relationships/image" Target="../media/image87.jpeg"/><Relationship Id="rId2" Type="http://schemas.openxmlformats.org/officeDocument/2006/relationships/hyperlink" Target="http://vip-korp.ucoz.ru/38013_14986.jpg" TargetMode="External"/><Relationship Id="rId16" Type="http://schemas.openxmlformats.org/officeDocument/2006/relationships/image" Target="../media/image86.jpeg"/><Relationship Id="rId1" Type="http://schemas.openxmlformats.org/officeDocument/2006/relationships/slideLayout" Target="../slideLayouts/slideLayout1.xml"/><Relationship Id="rId6" Type="http://schemas.openxmlformats.org/officeDocument/2006/relationships/hyperlink" Target="http://www.aerospaceweb.org/aircraft/fighter/mig31/mig31_01.jpg" TargetMode="External"/><Relationship Id="rId11" Type="http://schemas.openxmlformats.org/officeDocument/2006/relationships/image" Target="../media/image83.jpeg"/><Relationship Id="rId5" Type="http://schemas.openxmlformats.org/officeDocument/2006/relationships/image" Target="../media/image80.jpeg"/><Relationship Id="rId15" Type="http://schemas.openxmlformats.org/officeDocument/2006/relationships/hyperlink" Target="http://img11.nnm.ru/imagez/gallery/5/d/c/6/0/5dc60bdc248e613505dff7aea3d385f9.jpg" TargetMode="External"/><Relationship Id="rId10" Type="http://schemas.openxmlformats.org/officeDocument/2006/relationships/hyperlink" Target="http://www.strizhi.ru/attachments/mig21_5.jpg" TargetMode="External"/><Relationship Id="rId4" Type="http://schemas.openxmlformats.org/officeDocument/2006/relationships/hyperlink" Target="http://i.bigmir.net/img/prikol/images/large/3/1/38013_14998.jpg" TargetMode="External"/><Relationship Id="rId9" Type="http://schemas.openxmlformats.org/officeDocument/2006/relationships/image" Target="../media/image82.jpeg"/><Relationship Id="rId14" Type="http://schemas.openxmlformats.org/officeDocument/2006/relationships/image" Target="../media/image85.jpeg"/></Relationships>
</file>

<file path=ppt/slides/_rels/slide3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6.gif"/><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img-fotki.yandex.ru/get/31/parametr666.18d/0_14184_75f96dda_XL" TargetMode="External"/><Relationship Id="rId5" Type="http://schemas.openxmlformats.org/officeDocument/2006/relationships/image" Target="../media/image11.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1.wmf"/><Relationship Id="rId1" Type="http://schemas.openxmlformats.org/officeDocument/2006/relationships/slideLayout" Target="../slideLayouts/slideLayout1.xml"/><Relationship Id="rId4" Type="http://schemas.openxmlformats.org/officeDocument/2006/relationships/image" Target="../media/image102.wmf"/></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3.wmf"/><Relationship Id="rId1" Type="http://schemas.openxmlformats.org/officeDocument/2006/relationships/slideLayout" Target="../slideLayouts/slideLayout1.xml"/><Relationship Id="rId4" Type="http://schemas.openxmlformats.org/officeDocument/2006/relationships/image" Target="../media/image102.wmf"/></Relationships>
</file>

<file path=ppt/slides/_rels/slide44.x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1.xml"/><Relationship Id="rId5" Type="http://schemas.openxmlformats.org/officeDocument/2006/relationships/image" Target="../media/image111.gif"/><Relationship Id="rId4" Type="http://schemas.openxmlformats.org/officeDocument/2006/relationships/image" Target="../media/image1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gif"/><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6.gif"/><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p:cNvPicPr>
            <a:picLocks noChangeAspect="1" noChangeArrowheads="1"/>
          </p:cNvPicPr>
          <p:nvPr/>
        </p:nvPicPr>
        <p:blipFill>
          <a:blip r:embed="rId2"/>
          <a:srcRect/>
          <a:stretch>
            <a:fillRect/>
          </a:stretch>
        </p:blipFill>
        <p:spPr bwMode="auto">
          <a:xfrm>
            <a:off x="0" y="1196975"/>
            <a:ext cx="9144000" cy="4784725"/>
          </a:xfrm>
          <a:prstGeom prst="rect">
            <a:avLst/>
          </a:prstGeom>
          <a:noFill/>
          <a:ln w="9525">
            <a:noFill/>
            <a:miter lim="800000"/>
            <a:headEnd/>
            <a:tailEnd/>
          </a:ln>
          <a:effectLst/>
        </p:spPr>
      </p:pic>
      <p:sp>
        <p:nvSpPr>
          <p:cNvPr id="13314" name="Text Box 5"/>
          <p:cNvSpPr txBox="1">
            <a:spLocks noChangeArrowheads="1"/>
          </p:cNvSpPr>
          <p:nvPr/>
        </p:nvSpPr>
        <p:spPr bwMode="auto">
          <a:xfrm>
            <a:off x="468313" y="115888"/>
            <a:ext cx="1776412" cy="823912"/>
          </a:xfrm>
          <a:prstGeom prst="rect">
            <a:avLst/>
          </a:prstGeom>
          <a:solidFill>
            <a:schemeClr val="bg2"/>
          </a:solidFill>
          <a:ln w="9525">
            <a:noFill/>
            <a:miter lim="800000"/>
            <a:headEnd/>
            <a:tailEnd/>
          </a:ln>
        </p:spPr>
        <p:txBody>
          <a:bodyPr wrap="none">
            <a:spAutoFit/>
          </a:bodyPr>
          <a:lstStyle/>
          <a:p>
            <a:r>
              <a:rPr lang="ru-RU" sz="4800" b="1">
                <a:solidFill>
                  <a:srgbClr val="DE005A"/>
                </a:solidFill>
              </a:rPr>
              <a:t>ТЕСТ</a:t>
            </a:r>
          </a:p>
        </p:txBody>
      </p:sp>
      <p:pic>
        <p:nvPicPr>
          <p:cNvPr id="15" name="Рисунок 14" descr="0022"/>
          <p:cNvPicPr/>
          <p:nvPr/>
        </p:nvPicPr>
        <p:blipFill>
          <a:blip r:embed="rId3"/>
          <a:srcRect/>
          <a:stretch>
            <a:fillRect/>
          </a:stretch>
        </p:blipFill>
        <p:spPr bwMode="auto">
          <a:xfrm>
            <a:off x="323850" y="4795838"/>
            <a:ext cx="1238250" cy="2062162"/>
          </a:xfrm>
          <a:prstGeom prst="rect">
            <a:avLst/>
          </a:prstGeom>
          <a:noFill/>
          <a:effectLst>
            <a:outerShdw blurRad="76200" dir="18900000" sy="23000" kx="-1200000" algn="bl" rotWithShape="0">
              <a:prstClr val="black">
                <a:alpha val="20000"/>
              </a:prstClr>
            </a:outerShdw>
          </a:effectLst>
        </p:spPr>
      </p:pic>
      <p:pic>
        <p:nvPicPr>
          <p:cNvPr id="13316" name="Picture 3" descr="C:\Documents and Settings\Admin\Мои документы\ФОТОГРАФИИ\img026.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rot="-1854669">
            <a:off x="7308850" y="115888"/>
            <a:ext cx="1325563" cy="2017712"/>
          </a:xfrm>
          <a:prstGeom prst="rect">
            <a:avLst/>
          </a:prstGeom>
          <a:noFill/>
          <a:ln w="9525">
            <a:noFill/>
            <a:miter lim="800000"/>
            <a:headEnd/>
            <a:tailEnd/>
          </a:ln>
        </p:spPr>
      </p:pic>
      <p:pic>
        <p:nvPicPr>
          <p:cNvPr id="13320" name="Picture 8"/>
          <p:cNvPicPr>
            <a:picLocks noChangeAspect="1" noChangeArrowheads="1"/>
          </p:cNvPicPr>
          <p:nvPr/>
        </p:nvPicPr>
        <p:blipFill>
          <a:blip r:embed="rId5"/>
          <a:srcRect/>
          <a:stretch>
            <a:fillRect/>
          </a:stretch>
        </p:blipFill>
        <p:spPr bwMode="auto">
          <a:xfrm>
            <a:off x="2987675" y="333375"/>
            <a:ext cx="749300" cy="58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a:spLocks noChangeArrowheads="1"/>
          </p:cNvSpPr>
          <p:nvPr/>
        </p:nvSpPr>
        <p:spPr bwMode="auto">
          <a:xfrm>
            <a:off x="0" y="0"/>
            <a:ext cx="4067175" cy="5883275"/>
          </a:xfrm>
          <a:prstGeom prst="rect">
            <a:avLst/>
          </a:prstGeom>
          <a:solidFill>
            <a:srgbClr val="C5D5E9"/>
          </a:solidFill>
          <a:ln w="9525">
            <a:noFill/>
            <a:miter lim="800000"/>
            <a:headEnd/>
            <a:tailEnd/>
          </a:ln>
        </p:spPr>
        <p:txBody>
          <a:bodyPr>
            <a:spAutoFit/>
          </a:bodyPr>
          <a:lstStyle/>
          <a:p>
            <a:pPr algn="ctr"/>
            <a:endParaRPr lang="ru-RU" sz="2000" b="1">
              <a:solidFill>
                <a:schemeClr val="folHlink"/>
              </a:solidFill>
              <a:effectLst>
                <a:outerShdw blurRad="38100" dist="38100" dir="2700000" algn="tl">
                  <a:srgbClr val="000000"/>
                </a:outerShdw>
              </a:effectLst>
              <a:latin typeface="Calibri" pitchFamily="34" charset="0"/>
            </a:endParaRPr>
          </a:p>
          <a:p>
            <a:pPr algn="ctr"/>
            <a:r>
              <a:rPr lang="ru-RU" sz="2000" b="1">
                <a:solidFill>
                  <a:schemeClr val="folHlink"/>
                </a:solidFill>
                <a:effectLst>
                  <a:outerShdw blurRad="38100" dist="38100" dir="2700000" algn="tl">
                    <a:srgbClr val="000000"/>
                  </a:outerShdw>
                </a:effectLst>
                <a:latin typeface="Calibri" pitchFamily="34" charset="0"/>
              </a:rPr>
              <a:t>Во Франции в  1783 братья Жозеф и Этьен МОНГОЛЬФЬЕ совершили запуск наполненного горячим дымом первого воздушного шара. Пассажирами были овца, петух и утка. Полёт длился 8 минут. </a:t>
            </a:r>
          </a:p>
          <a:p>
            <a:pPr algn="ctr"/>
            <a:endParaRPr lang="ru-RU" sz="2000" b="1">
              <a:solidFill>
                <a:schemeClr val="folHlink"/>
              </a:solidFill>
              <a:effectLst>
                <a:outerShdw blurRad="38100" dist="38100" dir="2700000" algn="tl">
                  <a:srgbClr val="000000"/>
                </a:outerShdw>
              </a:effectLst>
              <a:latin typeface="Calibri" pitchFamily="34" charset="0"/>
            </a:endParaRPr>
          </a:p>
          <a:p>
            <a:pPr algn="ctr"/>
            <a:r>
              <a:rPr lang="ru-RU" sz="2000" b="1">
                <a:solidFill>
                  <a:schemeClr val="folHlink"/>
                </a:solidFill>
                <a:effectLst>
                  <a:outerShdw blurRad="38100" dist="38100" dir="2700000" algn="tl">
                    <a:srgbClr val="000000"/>
                  </a:outerShdw>
                </a:effectLst>
                <a:latin typeface="Calibri" pitchFamily="34" charset="0"/>
              </a:rPr>
              <a:t>А первыми людьми, осуществившими полёт, были два француза: Француа Пилатре де Розье и маркиз д</a:t>
            </a:r>
            <a:r>
              <a:rPr lang="en-US" sz="2000" b="1">
                <a:solidFill>
                  <a:schemeClr val="folHlink"/>
                </a:solidFill>
                <a:effectLst>
                  <a:outerShdw blurRad="38100" dist="38100" dir="2700000" algn="tl">
                    <a:srgbClr val="000000"/>
                  </a:outerShdw>
                </a:effectLst>
                <a:latin typeface="Calibri" pitchFamily="34" charset="0"/>
              </a:rPr>
              <a:t>’</a:t>
            </a:r>
            <a:r>
              <a:rPr lang="ru-RU" sz="2000" b="1">
                <a:solidFill>
                  <a:schemeClr val="folHlink"/>
                </a:solidFill>
                <a:effectLst>
                  <a:outerShdw blurRad="38100" dist="38100" dir="2700000" algn="tl">
                    <a:srgbClr val="000000"/>
                  </a:outerShdw>
                </a:effectLst>
                <a:latin typeface="Calibri" pitchFamily="34" charset="0"/>
              </a:rPr>
              <a:t>Арлен.  21 ноября 1783 года они 25 минут летали над Парижем на шаре с горячим воздухом. </a:t>
            </a:r>
          </a:p>
          <a:p>
            <a:pPr algn="ctr"/>
            <a:endParaRPr lang="ru-RU" sz="2000" b="1">
              <a:solidFill>
                <a:schemeClr val="folHlink"/>
              </a:solidFill>
              <a:effectLst>
                <a:outerShdw blurRad="38100" dist="38100" dir="2700000" algn="tl">
                  <a:srgbClr val="000000"/>
                </a:outerShdw>
              </a:effectLst>
              <a:latin typeface="Calibri" pitchFamily="34" charset="0"/>
            </a:endParaRPr>
          </a:p>
        </p:txBody>
      </p:sp>
      <p:pic>
        <p:nvPicPr>
          <p:cNvPr id="5" name="Picture 2" descr="Картинка 6 из 21129"/>
          <p:cNvPicPr>
            <a:picLocks noChangeAspect="1" noChangeArrowheads="1"/>
          </p:cNvPicPr>
          <p:nvPr/>
        </p:nvPicPr>
        <p:blipFill>
          <a:blip r:embed="rId3" cstate="print"/>
          <a:srcRect/>
          <a:stretch>
            <a:fillRect/>
          </a:stretch>
        </p:blipFill>
        <p:spPr bwMode="auto">
          <a:xfrm>
            <a:off x="4047303" y="329159"/>
            <a:ext cx="5031237" cy="61442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4643438" y="0"/>
            <a:ext cx="4500562" cy="6797675"/>
          </a:xfrm>
          <a:prstGeom prst="rect">
            <a:avLst/>
          </a:prstGeom>
          <a:solidFill>
            <a:srgbClr val="C5D5E9"/>
          </a:solidFill>
          <a:ln w="9525">
            <a:noFill/>
            <a:miter lim="800000"/>
            <a:headEnd/>
            <a:tailEnd/>
          </a:ln>
        </p:spPr>
        <p:txBody>
          <a:bodyPr>
            <a:spAutoFit/>
          </a:bodyPr>
          <a:lstStyle/>
          <a:p>
            <a:pPr algn="ctr"/>
            <a:endParaRPr lang="ru-RU" sz="2000" b="1">
              <a:solidFill>
                <a:schemeClr val="folHlink"/>
              </a:solidFill>
              <a:effectLst>
                <a:outerShdw blurRad="38100" dist="38100" dir="2700000" algn="tl">
                  <a:srgbClr val="000000"/>
                </a:outerShdw>
              </a:effectLst>
              <a:latin typeface="Calibri" pitchFamily="34" charset="0"/>
            </a:endParaRPr>
          </a:p>
          <a:p>
            <a:pPr algn="ctr"/>
            <a:r>
              <a:rPr lang="ru-RU" sz="2000" b="1">
                <a:solidFill>
                  <a:schemeClr val="folHlink"/>
                </a:solidFill>
                <a:effectLst>
                  <a:outerShdw blurRad="38100" dist="38100" dir="2700000" algn="tl">
                    <a:srgbClr val="000000"/>
                  </a:outerShdw>
                </a:effectLst>
                <a:latin typeface="Calibri" pitchFamily="34" charset="0"/>
              </a:rPr>
              <a:t>Над дирижаблем задумывался еще Жак Менье – военный инженер и ученый, известный математик и изобретатель. Уже в 1784 году, то есть через год после удачных полетов братьев Монгольфье, он представил в Парижскую академию свой проект дирижабля. Кстати, французское слово «дирижабль» означает «управляемый».</a:t>
            </a:r>
          </a:p>
          <a:p>
            <a:pPr algn="ctr"/>
            <a:endParaRPr lang="ru-RU" sz="2000" b="1">
              <a:solidFill>
                <a:schemeClr val="folHlink"/>
              </a:solidFill>
              <a:effectLst>
                <a:outerShdw blurRad="38100" dist="38100" dir="2700000" algn="tl">
                  <a:srgbClr val="000000"/>
                </a:outerShdw>
              </a:effectLst>
              <a:latin typeface="Calibri" pitchFamily="34" charset="0"/>
            </a:endParaRPr>
          </a:p>
          <a:p>
            <a:pPr algn="ctr"/>
            <a:r>
              <a:rPr lang="ru-RU" sz="2000" b="1">
                <a:solidFill>
                  <a:schemeClr val="folHlink"/>
                </a:solidFill>
                <a:effectLst>
                  <a:outerShdw blurRad="38100" dist="38100" dir="2700000" algn="tl">
                    <a:srgbClr val="000000"/>
                  </a:outerShdw>
                </a:effectLst>
                <a:latin typeface="Calibri" pitchFamily="34" charset="0"/>
              </a:rPr>
              <a:t>Чтобы уменьшить сопротивление при движении в воздухе, Менье предложил сделать оболочку дирижабля не круглой, а вытянутой, веретенообразной. Эта форма дирижаблей, ставшая впоследствии классической, существует и поныне.</a:t>
            </a:r>
          </a:p>
        </p:txBody>
      </p:sp>
      <p:pic>
        <p:nvPicPr>
          <p:cNvPr id="50178" name="Picture 2" descr="Картинка 6 из 1080"/>
          <p:cNvPicPr>
            <a:picLocks noChangeAspect="1" noChangeArrowheads="1"/>
          </p:cNvPicPr>
          <p:nvPr/>
        </p:nvPicPr>
        <p:blipFill>
          <a:blip r:embed="rId3" cstate="print"/>
          <a:srcRect/>
          <a:stretch>
            <a:fillRect/>
          </a:stretch>
        </p:blipFill>
        <p:spPr bwMode="auto">
          <a:xfrm>
            <a:off x="130471" y="70252"/>
            <a:ext cx="4517478" cy="6048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Картинка 8 из 227"/>
          <p:cNvPicPr>
            <a:picLocks noChangeAspect="1" noChangeArrowheads="1"/>
          </p:cNvPicPr>
          <p:nvPr/>
        </p:nvPicPr>
        <p:blipFill>
          <a:blip r:embed="rId3" cstate="print"/>
          <a:srcRect/>
          <a:stretch>
            <a:fillRect/>
          </a:stretch>
        </p:blipFill>
        <p:spPr bwMode="auto">
          <a:xfrm>
            <a:off x="5083664" y="207225"/>
            <a:ext cx="3843668" cy="4521742"/>
          </a:xfrm>
          <a:prstGeom prst="ellipse">
            <a:avLst/>
          </a:prstGeom>
          <a:ln w="190500" cap="rnd">
            <a:solidFill>
              <a:srgbClr val="9966FF"/>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Прямоугольник 4"/>
          <p:cNvSpPr>
            <a:spLocks noChangeArrowheads="1"/>
          </p:cNvSpPr>
          <p:nvPr/>
        </p:nvSpPr>
        <p:spPr bwMode="auto">
          <a:xfrm>
            <a:off x="5292725" y="4868863"/>
            <a:ext cx="3714750" cy="1655762"/>
          </a:xfrm>
          <a:prstGeom prst="rect">
            <a:avLst/>
          </a:prstGeom>
          <a:solidFill>
            <a:srgbClr val="C5D5E9"/>
          </a:solidFill>
          <a:ln w="25400" algn="ctr">
            <a:noFill/>
            <a:miter lim="800000"/>
            <a:headEnd/>
            <a:tailEnd/>
          </a:ln>
        </p:spPr>
        <p:txBody>
          <a:bodyPr anchor="ctr"/>
          <a:lstStyle/>
          <a:p>
            <a:pPr algn="ctr"/>
            <a:endParaRPr lang="ru-RU" sz="2400" b="1">
              <a:solidFill>
                <a:schemeClr val="hlink"/>
              </a:solidFill>
              <a:effectLst>
                <a:outerShdw blurRad="38100" dist="38100" dir="2700000" algn="tl">
                  <a:srgbClr val="000000"/>
                </a:outerShdw>
              </a:effectLst>
              <a:latin typeface="Calibri" pitchFamily="34" charset="0"/>
            </a:endParaRPr>
          </a:p>
          <a:p>
            <a:pPr algn="ctr"/>
            <a:r>
              <a:rPr lang="ru-RU" sz="2400" b="1">
                <a:solidFill>
                  <a:schemeClr val="hlink"/>
                </a:solidFill>
                <a:effectLst>
                  <a:outerShdw blurRad="38100" dist="38100" dir="2700000" algn="tl">
                    <a:srgbClr val="000000"/>
                  </a:outerShdw>
                </a:effectLst>
                <a:latin typeface="Calibri" pitchFamily="34" charset="0"/>
              </a:rPr>
              <a:t>Александр Фёдорович </a:t>
            </a:r>
          </a:p>
          <a:p>
            <a:pPr algn="ctr"/>
            <a:r>
              <a:rPr lang="ru-RU" sz="2400" b="1">
                <a:solidFill>
                  <a:schemeClr val="hlink"/>
                </a:solidFill>
                <a:effectLst>
                  <a:outerShdw blurRad="38100" dist="38100" dir="2700000" algn="tl">
                    <a:srgbClr val="000000"/>
                  </a:outerShdw>
                </a:effectLst>
                <a:latin typeface="Calibri" pitchFamily="34" charset="0"/>
              </a:rPr>
              <a:t>Можайский</a:t>
            </a:r>
          </a:p>
          <a:p>
            <a:pPr algn="ctr"/>
            <a:endParaRPr lang="ru-RU" sz="2400" b="1">
              <a:solidFill>
                <a:schemeClr val="hlink"/>
              </a:solidFill>
              <a:effectLst>
                <a:outerShdw blurRad="38100" dist="38100" dir="2700000" algn="tl">
                  <a:srgbClr val="000000"/>
                </a:outerShdw>
              </a:effectLst>
              <a:latin typeface="Calibri" pitchFamily="34" charset="0"/>
            </a:endParaRPr>
          </a:p>
        </p:txBody>
      </p:sp>
      <p:sp>
        <p:nvSpPr>
          <p:cNvPr id="7" name="Прямоугольник 6"/>
          <p:cNvSpPr>
            <a:spLocks noChangeArrowheads="1"/>
          </p:cNvSpPr>
          <p:nvPr/>
        </p:nvSpPr>
        <p:spPr bwMode="auto">
          <a:xfrm>
            <a:off x="0" y="0"/>
            <a:ext cx="4859338" cy="6146800"/>
          </a:xfrm>
          <a:prstGeom prst="rect">
            <a:avLst/>
          </a:prstGeom>
          <a:solidFill>
            <a:srgbClr val="C5D5E9"/>
          </a:solidFill>
          <a:ln w="9525">
            <a:noFill/>
            <a:miter lim="800000"/>
            <a:headEnd/>
            <a:tailEnd/>
          </a:ln>
        </p:spPr>
        <p:txBody>
          <a:bodyPr>
            <a:spAutoFit/>
          </a:bodyPr>
          <a:lstStyle/>
          <a:p>
            <a:pPr algn="ctr">
              <a:lnSpc>
                <a:spcPct val="120000"/>
              </a:lnSpc>
            </a:pPr>
            <a:endParaRPr lang="ru-RU" sz="2000" b="1">
              <a:solidFill>
                <a:schemeClr val="folHlink"/>
              </a:solidFill>
              <a:effectLst>
                <a:outerShdw blurRad="38100" dist="38100" dir="2700000" algn="tl">
                  <a:srgbClr val="000000"/>
                </a:outerShdw>
              </a:effectLst>
              <a:latin typeface="Calibri" pitchFamily="34" charset="0"/>
            </a:endParaRPr>
          </a:p>
          <a:p>
            <a:pPr algn="ctr">
              <a:lnSpc>
                <a:spcPct val="120000"/>
              </a:lnSpc>
            </a:pPr>
            <a:r>
              <a:rPr lang="ru-RU" sz="2000" b="1">
                <a:solidFill>
                  <a:schemeClr val="folHlink"/>
                </a:solidFill>
                <a:effectLst>
                  <a:outerShdw blurRad="38100" dist="38100" dir="2700000" algn="tl">
                    <a:srgbClr val="000000"/>
                  </a:outerShdw>
                </a:effectLst>
                <a:latin typeface="Calibri" pitchFamily="34" charset="0"/>
              </a:rPr>
              <a:t>В России над проблемами </a:t>
            </a:r>
          </a:p>
          <a:p>
            <a:pPr algn="ctr">
              <a:lnSpc>
                <a:spcPct val="120000"/>
              </a:lnSpc>
            </a:pPr>
            <a:r>
              <a:rPr lang="ru-RU" sz="2000" b="1">
                <a:solidFill>
                  <a:schemeClr val="folHlink"/>
                </a:solidFill>
                <a:effectLst>
                  <a:outerShdw blurRad="38100" dist="38100" dir="2700000" algn="tl">
                    <a:srgbClr val="000000"/>
                  </a:outerShdw>
                </a:effectLst>
                <a:latin typeface="Calibri" pitchFamily="34" charset="0"/>
              </a:rPr>
              <a:t>полета человека долго и упорно работал морской офицер А.Ф.Можайский. </a:t>
            </a:r>
          </a:p>
          <a:p>
            <a:pPr algn="ctr">
              <a:lnSpc>
                <a:spcPct val="120000"/>
              </a:lnSpc>
            </a:pPr>
            <a:endParaRPr lang="ru-RU" sz="2000" b="1">
              <a:solidFill>
                <a:schemeClr val="folHlink"/>
              </a:solidFill>
              <a:effectLst>
                <a:outerShdw blurRad="38100" dist="38100" dir="2700000" algn="tl">
                  <a:srgbClr val="000000"/>
                </a:outerShdw>
              </a:effectLst>
              <a:latin typeface="Calibri" pitchFamily="34" charset="0"/>
            </a:endParaRPr>
          </a:p>
          <a:p>
            <a:pPr algn="ctr">
              <a:lnSpc>
                <a:spcPct val="120000"/>
              </a:lnSpc>
            </a:pPr>
            <a:r>
              <a:rPr lang="ru-RU" sz="2000" b="1">
                <a:solidFill>
                  <a:schemeClr val="folHlink"/>
                </a:solidFill>
                <a:effectLst>
                  <a:outerShdw blurRad="38100" dist="38100" dir="2700000" algn="tl">
                    <a:srgbClr val="000000"/>
                  </a:outerShdw>
                </a:effectLst>
                <a:latin typeface="Calibri" pitchFamily="34" charset="0"/>
              </a:rPr>
              <a:t>В Красном селе, под Петербургом, был построен деревянный покатый настил, по которому, как по взлетной полосе,  должен был разгоняться самолет.</a:t>
            </a:r>
          </a:p>
          <a:p>
            <a:pPr algn="ctr">
              <a:lnSpc>
                <a:spcPct val="120000"/>
              </a:lnSpc>
            </a:pPr>
            <a:endParaRPr lang="ru-RU" sz="2000" b="1">
              <a:solidFill>
                <a:schemeClr val="folHlink"/>
              </a:solidFill>
              <a:effectLst>
                <a:outerShdw blurRad="38100" dist="38100" dir="2700000" algn="tl">
                  <a:srgbClr val="000000"/>
                </a:outerShdw>
              </a:effectLst>
              <a:latin typeface="Calibri" pitchFamily="34" charset="0"/>
            </a:endParaRPr>
          </a:p>
          <a:p>
            <a:pPr algn="ctr">
              <a:lnSpc>
                <a:spcPct val="120000"/>
              </a:lnSpc>
            </a:pPr>
            <a:r>
              <a:rPr lang="ru-RU" sz="2000" b="1">
                <a:solidFill>
                  <a:schemeClr val="folHlink"/>
                </a:solidFill>
                <a:effectLst>
                  <a:outerShdw blurRad="38100" dist="38100" dir="2700000" algn="tl">
                    <a:srgbClr val="000000"/>
                  </a:outerShdw>
                </a:effectLst>
                <a:latin typeface="Calibri" pitchFamily="34" charset="0"/>
              </a:rPr>
              <a:t>Рядом возвышался дощатый сарай, где Можайский со своим механиком проводил сборку и регулировку самолета.</a:t>
            </a:r>
          </a:p>
          <a:p>
            <a:pPr algn="ctr"/>
            <a:endParaRPr lang="ru-RU" sz="1400">
              <a:solidFill>
                <a:schemeClr val="folHlink"/>
              </a:solidFill>
              <a:latin typeface="Constantia" pitchFamily="18" charset="0"/>
            </a:endParaRPr>
          </a:p>
        </p:txBody>
      </p:sp>
      <p:pic>
        <p:nvPicPr>
          <p:cNvPr id="109573" name="Picture 2" descr="Картинка 17 из 227"/>
          <p:cNvPicPr>
            <a:picLocks noChangeAspect="1" noChangeArrowheads="1"/>
          </p:cNvPicPr>
          <p:nvPr/>
        </p:nvPicPr>
        <p:blipFill>
          <a:blip r:embed="rId4"/>
          <a:srcRect/>
          <a:stretch>
            <a:fillRect/>
          </a:stretch>
        </p:blipFill>
        <p:spPr bwMode="auto">
          <a:xfrm>
            <a:off x="0" y="0"/>
            <a:ext cx="9153525"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fade">
                                      <p:cBhvr>
                                        <p:cTn id="7" dur="2000"/>
                                        <p:tgtEl>
                                          <p:spTgt spid="109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Картинка 84 из 227"/>
          <p:cNvPicPr>
            <a:picLocks noChangeAspect="1" noChangeArrowheads="1"/>
          </p:cNvPicPr>
          <p:nvPr/>
        </p:nvPicPr>
        <p:blipFill>
          <a:blip r:embed="rId3" cstate="print"/>
          <a:srcRect/>
          <a:stretch>
            <a:fillRect/>
          </a:stretch>
        </p:blipFill>
        <p:spPr bwMode="auto">
          <a:xfrm>
            <a:off x="130400" y="70347"/>
            <a:ext cx="4479315" cy="62558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Прямоугольник 2"/>
          <p:cNvSpPr>
            <a:spLocks noChangeArrowheads="1"/>
          </p:cNvSpPr>
          <p:nvPr/>
        </p:nvSpPr>
        <p:spPr bwMode="auto">
          <a:xfrm>
            <a:off x="4786313" y="260350"/>
            <a:ext cx="4357687" cy="6492875"/>
          </a:xfrm>
          <a:prstGeom prst="rect">
            <a:avLst/>
          </a:prstGeom>
          <a:solidFill>
            <a:srgbClr val="C5D5E9"/>
          </a:solidFill>
          <a:ln w="9525">
            <a:noFill/>
            <a:miter lim="800000"/>
            <a:headEnd/>
            <a:tailEnd/>
          </a:ln>
        </p:spPr>
        <p:txBody>
          <a:bodyPr>
            <a:spAutoFit/>
          </a:bodyPr>
          <a:lstStyle/>
          <a:p>
            <a:pPr algn="ctr"/>
            <a:endParaRPr lang="ru-RU" sz="2000" b="1">
              <a:solidFill>
                <a:schemeClr val="folHlink"/>
              </a:solidFill>
              <a:effectLst>
                <a:outerShdw blurRad="38100" dist="38100" dir="2700000" algn="tl">
                  <a:srgbClr val="000000"/>
                </a:outerShdw>
              </a:effectLst>
              <a:latin typeface="Calibri" pitchFamily="34" charset="0"/>
            </a:endParaRPr>
          </a:p>
          <a:p>
            <a:pPr algn="ctr"/>
            <a:r>
              <a:rPr lang="ru-RU" sz="2000" b="1">
                <a:solidFill>
                  <a:schemeClr val="folHlink"/>
                </a:solidFill>
                <a:effectLst>
                  <a:outerShdw blurRad="38100" dist="38100" dir="2700000" algn="tl">
                    <a:srgbClr val="000000"/>
                  </a:outerShdw>
                </a:effectLst>
                <a:latin typeface="Calibri" pitchFamily="34" charset="0"/>
              </a:rPr>
              <a:t>И вот настало погожее июльское утро 1882 года. На взлетном помосте установлен невиданный доселе аппарат, с широкими, прямоугольными по форме крыльями.</a:t>
            </a:r>
          </a:p>
          <a:p>
            <a:pPr algn="ctr"/>
            <a:endParaRPr lang="ru-RU" sz="2000" b="1">
              <a:solidFill>
                <a:schemeClr val="folHlink"/>
              </a:solidFill>
              <a:effectLst>
                <a:outerShdw blurRad="38100" dist="38100" dir="2700000" algn="tl">
                  <a:srgbClr val="000000"/>
                </a:outerShdw>
              </a:effectLst>
              <a:latin typeface="Calibri" pitchFamily="34" charset="0"/>
            </a:endParaRPr>
          </a:p>
          <a:p>
            <a:pPr algn="ctr"/>
            <a:r>
              <a:rPr lang="ru-RU" sz="2000" b="1">
                <a:solidFill>
                  <a:schemeClr val="folHlink"/>
                </a:solidFill>
                <a:effectLst>
                  <a:outerShdw blurRad="38100" dist="38100" dir="2700000" algn="tl">
                    <a:srgbClr val="000000"/>
                  </a:outerShdw>
                </a:effectLst>
                <a:latin typeface="Calibri" pitchFamily="34" charset="0"/>
              </a:rPr>
              <a:t>Самолет тронулся с места и побежал по наклонному настилу, набирая скорость. Вот он оторвался от стартовой площадки и на какое-то мгновение повис в воздухе, но тут же наклонился набок и рухнул на землю, ломая крыло...</a:t>
            </a:r>
          </a:p>
          <a:p>
            <a:pPr algn="ctr"/>
            <a:endParaRPr lang="ru-RU" sz="2000" b="1">
              <a:solidFill>
                <a:schemeClr val="folHlink"/>
              </a:solidFill>
              <a:effectLst>
                <a:outerShdw blurRad="38100" dist="38100" dir="2700000" algn="tl">
                  <a:srgbClr val="000000"/>
                </a:outerShdw>
              </a:effectLst>
              <a:latin typeface="Calibri" pitchFamily="34" charset="0"/>
            </a:endParaRPr>
          </a:p>
          <a:p>
            <a:pPr algn="ctr"/>
            <a:r>
              <a:rPr lang="ru-RU" sz="2000" b="1">
                <a:solidFill>
                  <a:schemeClr val="folHlink"/>
                </a:solidFill>
                <a:effectLst>
                  <a:outerShdw blurRad="38100" dist="38100" dir="2700000" algn="tl">
                    <a:srgbClr val="000000"/>
                  </a:outerShdw>
                </a:effectLst>
                <a:latin typeface="Calibri" pitchFamily="34" charset="0"/>
              </a:rPr>
              <a:t>И все-таки, несмотря на неудачу, это была победа. Победа человека над самим собой.</a:t>
            </a:r>
          </a:p>
          <a:p>
            <a:pPr algn="ctr"/>
            <a:endParaRPr lang="ru-RU" sz="2000" b="1">
              <a:solidFill>
                <a:schemeClr val="folHlink"/>
              </a:solidFill>
              <a:effectLst>
                <a:outerShdw blurRad="38100" dist="38100" dir="2700000" algn="tl">
                  <a:srgbClr val="000000"/>
                </a:outerShdw>
              </a:effectLst>
              <a:latin typeface="Calibri" pitchFamily="34" charset="0"/>
            </a:endParaRPr>
          </a:p>
        </p:txBody>
      </p:sp>
      <p:pic>
        <p:nvPicPr>
          <p:cNvPr id="113668" name="Picture 2" descr="Картинка 5 из 227"/>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animEffect transition="in" filter="fade">
                                      <p:cBhvr>
                                        <p:cTn id="7" dur="2000"/>
                                        <p:tgtEl>
                                          <p:spTgt spid="113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0" y="0"/>
            <a:ext cx="4572000" cy="6432550"/>
          </a:xfrm>
          <a:prstGeom prst="rect">
            <a:avLst/>
          </a:prstGeom>
          <a:solidFill>
            <a:srgbClr val="C5D5E9"/>
          </a:solidFill>
          <a:ln w="9525">
            <a:noFill/>
            <a:miter lim="800000"/>
            <a:headEnd/>
            <a:tailEnd/>
          </a:ln>
        </p:spPr>
        <p:txBody>
          <a:bodyPr>
            <a:spAutoFit/>
          </a:bodyPr>
          <a:lstStyle/>
          <a:p>
            <a:pPr algn="ctr"/>
            <a:endParaRPr lang="ru-RU" sz="2000" b="1">
              <a:solidFill>
                <a:schemeClr val="folHlink"/>
              </a:solidFill>
              <a:effectLst>
                <a:outerShdw blurRad="38100" dist="38100" dir="2700000" algn="tl">
                  <a:srgbClr val="000000"/>
                </a:outerShdw>
              </a:effectLst>
              <a:latin typeface="Calibri" pitchFamily="34" charset="0"/>
            </a:endParaRPr>
          </a:p>
          <a:p>
            <a:pPr algn="ctr"/>
            <a:r>
              <a:rPr lang="ru-RU" sz="2000" b="1">
                <a:solidFill>
                  <a:schemeClr val="folHlink"/>
                </a:solidFill>
                <a:effectLst>
                  <a:outerShdw blurRad="38100" dist="38100" dir="2700000" algn="tl">
                    <a:srgbClr val="000000"/>
                  </a:outerShdw>
                </a:effectLst>
                <a:latin typeface="Calibri" pitchFamily="34" charset="0"/>
              </a:rPr>
              <a:t>А в России продолжала  развиваться авиационная мысль.</a:t>
            </a:r>
          </a:p>
          <a:p>
            <a:pPr algn="ctr"/>
            <a:r>
              <a:rPr lang="ru-RU" sz="2000" b="1">
                <a:solidFill>
                  <a:schemeClr val="folHlink"/>
                </a:solidFill>
                <a:effectLst>
                  <a:outerShdw blurRad="38100" dist="38100" dir="2700000" algn="tl">
                    <a:srgbClr val="000000"/>
                  </a:outerShdw>
                </a:effectLst>
                <a:latin typeface="Calibri" pitchFamily="34" charset="0"/>
              </a:rPr>
              <a:t>Во главе ее стоял профессор Николай Егорович Жуковский.</a:t>
            </a:r>
          </a:p>
          <a:p>
            <a:pPr algn="ctr"/>
            <a:endParaRPr lang="ru-RU" sz="2000" b="1">
              <a:solidFill>
                <a:schemeClr val="folHlink"/>
              </a:solidFill>
              <a:effectLst>
                <a:outerShdw blurRad="38100" dist="38100" dir="2700000" algn="tl">
                  <a:srgbClr val="000000"/>
                </a:outerShdw>
              </a:effectLst>
              <a:latin typeface="Calibri" pitchFamily="34" charset="0"/>
            </a:endParaRPr>
          </a:p>
          <a:p>
            <a:pPr algn="ctr"/>
            <a:r>
              <a:rPr lang="ru-RU" sz="2000" b="1">
                <a:solidFill>
                  <a:schemeClr val="folHlink"/>
                </a:solidFill>
                <a:effectLst>
                  <a:outerShdw blurRad="38100" dist="38100" dir="2700000" algn="tl">
                    <a:srgbClr val="000000"/>
                  </a:outerShdw>
                </a:effectLst>
                <a:latin typeface="Calibri" pitchFamily="34" charset="0"/>
              </a:rPr>
              <a:t>Жуковский своими неутомимыми исследованиями доказывал, что полеты аппаратов тяжелее воздуха не только возможны, но и неизбежны, потому что к этому ведет весь путь развития техники.</a:t>
            </a:r>
          </a:p>
          <a:p>
            <a:pPr algn="ctr"/>
            <a:endParaRPr lang="ru-RU" sz="2000" b="1">
              <a:solidFill>
                <a:schemeClr val="folHlink"/>
              </a:solidFill>
              <a:effectLst>
                <a:outerShdw blurRad="38100" dist="38100" dir="2700000" algn="tl">
                  <a:srgbClr val="000000"/>
                </a:outerShdw>
              </a:effectLst>
              <a:latin typeface="Calibri" pitchFamily="34" charset="0"/>
            </a:endParaRPr>
          </a:p>
          <a:p>
            <a:pPr algn="ctr"/>
            <a:r>
              <a:rPr lang="ru-RU" sz="2000" b="1">
                <a:solidFill>
                  <a:schemeClr val="folHlink"/>
                </a:solidFill>
                <a:effectLst>
                  <a:outerShdw blurRad="38100" dist="38100" dir="2700000" algn="tl">
                    <a:srgbClr val="000000"/>
                  </a:outerShdw>
                </a:effectLst>
                <a:latin typeface="Calibri" pitchFamily="34" charset="0"/>
              </a:rPr>
              <a:t>Авиация еще только делала свои первые робкие шаги, а Николай Егорович Жуковский уже предвидел ее огромное будущее и умел увлечь этим будущим своих воспитанников.</a:t>
            </a:r>
          </a:p>
          <a:p>
            <a:endParaRPr lang="ru-RU">
              <a:solidFill>
                <a:schemeClr val="folHlink"/>
              </a:solidFill>
              <a:latin typeface="Constantia" pitchFamily="18" charset="0"/>
            </a:endParaRPr>
          </a:p>
          <a:p>
            <a:r>
              <a:rPr lang="ru-RU">
                <a:latin typeface="Constantia" pitchFamily="18" charset="0"/>
              </a:rPr>
              <a:t> </a:t>
            </a:r>
          </a:p>
        </p:txBody>
      </p:sp>
      <p:pic>
        <p:nvPicPr>
          <p:cNvPr id="60418" name="Picture 2" descr="Картинка 2 из 186"/>
          <p:cNvPicPr>
            <a:picLocks noChangeAspect="1" noChangeArrowheads="1"/>
          </p:cNvPicPr>
          <p:nvPr/>
        </p:nvPicPr>
        <p:blipFill>
          <a:blip r:embed="rId3" cstate="print"/>
          <a:srcRect/>
          <a:stretch>
            <a:fillRect/>
          </a:stretch>
        </p:blipFill>
        <p:spPr bwMode="auto">
          <a:xfrm>
            <a:off x="4958970" y="206636"/>
            <a:ext cx="3965077" cy="5033742"/>
          </a:xfrm>
          <a:prstGeom prst="ellipse">
            <a:avLst/>
          </a:prstGeom>
          <a:ln w="190500" cap="rnd">
            <a:solidFill>
              <a:srgbClr val="9966FF"/>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Прямоугольник 4"/>
          <p:cNvSpPr>
            <a:spLocks noChangeArrowheads="1"/>
          </p:cNvSpPr>
          <p:nvPr/>
        </p:nvSpPr>
        <p:spPr bwMode="auto">
          <a:xfrm>
            <a:off x="5219700" y="5300663"/>
            <a:ext cx="3714750" cy="1441450"/>
          </a:xfrm>
          <a:prstGeom prst="rect">
            <a:avLst/>
          </a:prstGeom>
          <a:solidFill>
            <a:srgbClr val="C5D5E9"/>
          </a:solidFill>
          <a:ln w="25400" algn="ctr">
            <a:noFill/>
            <a:miter lim="800000"/>
            <a:headEnd/>
            <a:tailEnd/>
          </a:ln>
        </p:spPr>
        <p:txBody>
          <a:bodyPr anchor="ctr"/>
          <a:lstStyle/>
          <a:p>
            <a:pPr algn="ctr"/>
            <a:r>
              <a:rPr lang="ru-RU" sz="2400" b="1">
                <a:solidFill>
                  <a:schemeClr val="hlink"/>
                </a:solidFill>
                <a:effectLst>
                  <a:outerShdw blurRad="38100" dist="38100" dir="2700000" algn="tl">
                    <a:srgbClr val="000000"/>
                  </a:outerShdw>
                </a:effectLst>
                <a:latin typeface="Calibri" pitchFamily="34" charset="0"/>
              </a:rPr>
              <a:t>Николай Егорович</a:t>
            </a:r>
          </a:p>
          <a:p>
            <a:pPr algn="ctr"/>
            <a:r>
              <a:rPr lang="ru-RU" sz="2400" b="1">
                <a:solidFill>
                  <a:schemeClr val="hlink"/>
                </a:solidFill>
                <a:effectLst>
                  <a:outerShdw blurRad="38100" dist="38100" dir="2700000" algn="tl">
                    <a:srgbClr val="000000"/>
                  </a:outerShdw>
                </a:effectLst>
                <a:latin typeface="Calibri" pitchFamily="34" charset="0"/>
              </a:rPr>
              <a:t>Жуковский</a:t>
            </a:r>
          </a:p>
        </p:txBody>
      </p:sp>
      <p:pic>
        <p:nvPicPr>
          <p:cNvPr id="117765" name="Picture 4" descr="Картинка 13 из 927"/>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fade">
                                      <p:cBhvr>
                                        <p:cTn id="7" dur="2000"/>
                                        <p:tgtEl>
                                          <p:spTgt spid="117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Рабочий стол\Презентации\Муравей Вопросик.jpg"/>
          <p:cNvPicPr>
            <a:picLocks noChangeAspect="1" noChangeArrowheads="1"/>
          </p:cNvPicPr>
          <p:nvPr/>
        </p:nvPicPr>
        <p:blipFill>
          <a:blip r:embed="rId3">
            <a:clrChange>
              <a:clrFrom>
                <a:srgbClr val="FEFEFE"/>
              </a:clrFrom>
              <a:clrTo>
                <a:srgbClr val="FEFEFE">
                  <a:alpha val="0"/>
                </a:srgbClr>
              </a:clrTo>
            </a:clrChange>
          </a:blip>
          <a:srcRect/>
          <a:stretch>
            <a:fillRect/>
          </a:stretch>
        </p:blipFill>
        <p:spPr bwMode="auto">
          <a:xfrm>
            <a:off x="142875" y="4572000"/>
            <a:ext cx="1408113" cy="2139950"/>
          </a:xfrm>
          <a:prstGeom prst="rect">
            <a:avLst/>
          </a:prstGeom>
          <a:noFill/>
          <a:ln w="9525">
            <a:noFill/>
            <a:miter lim="800000"/>
            <a:headEnd/>
            <a:tailEnd/>
          </a:ln>
          <a:effectLst>
            <a:outerShdw dist="139700" dir="2700000" algn="tl" rotWithShape="0">
              <a:srgbClr val="333333">
                <a:alpha val="64999"/>
              </a:srgbClr>
            </a:outerShdw>
          </a:effectLst>
        </p:spPr>
      </p:pic>
      <p:grpSp>
        <p:nvGrpSpPr>
          <p:cNvPr id="6" name="Выноска-облако 5"/>
          <p:cNvGrpSpPr>
            <a:grpSpLocks/>
          </p:cNvGrpSpPr>
          <p:nvPr/>
        </p:nvGrpSpPr>
        <p:grpSpPr bwMode="auto">
          <a:xfrm>
            <a:off x="207963" y="0"/>
            <a:ext cx="6019800" cy="5078413"/>
            <a:chOff x="131" y="430"/>
            <a:chExt cx="3156" cy="2769"/>
          </a:xfrm>
        </p:grpSpPr>
        <p:pic>
          <p:nvPicPr>
            <p:cNvPr id="121860" name="Выноска-облако 5"/>
            <p:cNvPicPr>
              <a:picLocks noChangeArrowheads="1"/>
            </p:cNvPicPr>
            <p:nvPr/>
          </p:nvPicPr>
          <p:blipFill>
            <a:blip r:embed="rId4"/>
            <a:srcRect/>
            <a:stretch>
              <a:fillRect/>
            </a:stretch>
          </p:blipFill>
          <p:spPr bwMode="auto">
            <a:xfrm>
              <a:off x="131" y="430"/>
              <a:ext cx="3156" cy="2769"/>
            </a:xfrm>
            <a:prstGeom prst="rect">
              <a:avLst/>
            </a:prstGeom>
            <a:noFill/>
          </p:spPr>
        </p:pic>
        <p:sp>
          <p:nvSpPr>
            <p:cNvPr id="121861" name="Text Box 5"/>
            <p:cNvSpPr txBox="1">
              <a:spLocks noChangeArrowheads="1"/>
            </p:cNvSpPr>
            <p:nvPr/>
          </p:nvSpPr>
          <p:spPr bwMode="auto">
            <a:xfrm>
              <a:off x="602" y="579"/>
              <a:ext cx="1999" cy="557"/>
            </a:xfrm>
            <a:prstGeom prst="rect">
              <a:avLst/>
            </a:prstGeom>
            <a:noFill/>
            <a:ln w="9525">
              <a:noFill/>
              <a:miter lim="800000"/>
              <a:headEnd/>
              <a:tailEnd/>
            </a:ln>
          </p:spPr>
          <p:txBody>
            <a:bodyPr anchor="ctr"/>
            <a:lstStyle/>
            <a:p>
              <a:pPr algn="ctr"/>
              <a:endParaRPr lang="ru-RU" sz="2000" b="1">
                <a:effectLst>
                  <a:outerShdw blurRad="38100" dist="38100" dir="2700000" algn="tl">
                    <a:srgbClr val="C0C0C0"/>
                  </a:outerShdw>
                </a:effectLst>
                <a:latin typeface="Calibri" pitchFamily="34" charset="0"/>
              </a:endParaRPr>
            </a:p>
            <a:p>
              <a:pPr algn="ctr"/>
              <a:r>
                <a:rPr lang="ru-RU" sz="2000" b="1">
                  <a:solidFill>
                    <a:srgbClr val="FFFF00"/>
                  </a:solidFill>
                  <a:effectLst>
                    <a:outerShdw blurRad="38100" dist="38100" dir="2700000" algn="tl">
                      <a:srgbClr val="C0C0C0"/>
                    </a:outerShdw>
                  </a:effectLst>
                  <a:latin typeface="Calibri" pitchFamily="34" charset="0"/>
                </a:rPr>
                <a:t>А как же устроен самолёт?</a:t>
              </a:r>
              <a:br>
                <a:rPr lang="ru-RU" sz="2000" b="1">
                  <a:solidFill>
                    <a:srgbClr val="FFFF00"/>
                  </a:solidFill>
                  <a:effectLst>
                    <a:outerShdw blurRad="38100" dist="38100" dir="2700000" algn="tl">
                      <a:srgbClr val="C0C0C0"/>
                    </a:outerShdw>
                  </a:effectLst>
                  <a:latin typeface="Calibri" pitchFamily="34" charset="0"/>
                </a:rPr>
              </a:br>
              <a:endParaRPr lang="ru-RU" sz="2000" b="1">
                <a:solidFill>
                  <a:srgbClr val="FFFF00"/>
                </a:solidFill>
                <a:effectLst>
                  <a:outerShdw blurRad="38100" dist="38100" dir="2700000" algn="tl">
                    <a:srgbClr val="C0C0C0"/>
                  </a:outerShdw>
                </a:effectLst>
                <a:latin typeface="Calibri" pitchFamily="34" charset="0"/>
              </a:endParaRPr>
            </a:p>
          </p:txBody>
        </p:sp>
      </p:grpSp>
      <p:pic>
        <p:nvPicPr>
          <p:cNvPr id="5" name="Picture 4" descr="C:\Users\1\Pictures\КАРТИНКИ\АНИМИРОВАННЫЕ КАРТИНКИ\1 (363).gif"/>
          <p:cNvPicPr>
            <a:picLocks noChangeAspect="1" noChangeArrowheads="1" noCrop="1"/>
          </p:cNvPicPr>
          <p:nvPr/>
        </p:nvPicPr>
        <p:blipFill>
          <a:blip r:embed="rId5"/>
          <a:srcRect/>
          <a:stretch>
            <a:fillRect/>
          </a:stretch>
        </p:blipFill>
        <p:spPr bwMode="auto">
          <a:xfrm>
            <a:off x="3286125" y="3214688"/>
            <a:ext cx="4932363" cy="29289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2" name="Rectangle 4"/>
          <p:cNvSpPr>
            <a:spLocks noChangeArrowheads="1"/>
          </p:cNvSpPr>
          <p:nvPr/>
        </p:nvSpPr>
        <p:spPr bwMode="auto">
          <a:xfrm>
            <a:off x="0" y="0"/>
            <a:ext cx="9144000" cy="6858000"/>
          </a:xfrm>
          <a:prstGeom prst="rect">
            <a:avLst/>
          </a:prstGeom>
          <a:solidFill>
            <a:srgbClr val="C5D5E9"/>
          </a:solidFill>
          <a:ln w="9525">
            <a:solidFill>
              <a:schemeClr val="tx1"/>
            </a:solidFill>
            <a:miter lim="800000"/>
            <a:headEnd/>
            <a:tailEnd/>
          </a:ln>
          <a:effectLst/>
        </p:spPr>
        <p:txBody>
          <a:bodyPr wrap="none" anchor="ctr"/>
          <a:lstStyle/>
          <a:p>
            <a:endParaRPr lang="ru-RU"/>
          </a:p>
        </p:txBody>
      </p:sp>
      <p:pic>
        <p:nvPicPr>
          <p:cNvPr id="181250" name="Picture 2" descr="http://dic.academic.ru/pictures/enc_tech/i_536.jpg"/>
          <p:cNvPicPr>
            <a:picLocks noChangeAspect="1" noChangeArrowheads="1"/>
          </p:cNvPicPr>
          <p:nvPr/>
        </p:nvPicPr>
        <p:blipFill>
          <a:blip r:embed="rId2">
            <a:clrChange>
              <a:clrFrom>
                <a:srgbClr val="FEFEFE"/>
              </a:clrFrom>
              <a:clrTo>
                <a:srgbClr val="FEFEFE">
                  <a:alpha val="0"/>
                </a:srgbClr>
              </a:clrTo>
            </a:clrChange>
          </a:blip>
          <a:srcRect/>
          <a:stretch>
            <a:fillRect/>
          </a:stretch>
        </p:blipFill>
        <p:spPr bwMode="auto">
          <a:xfrm>
            <a:off x="684213" y="333375"/>
            <a:ext cx="7391400" cy="3929063"/>
          </a:xfrm>
          <a:prstGeom prst="rect">
            <a:avLst/>
          </a:prstGeom>
          <a:noFill/>
          <a:ln w="9525">
            <a:noFill/>
            <a:miter lim="800000"/>
            <a:headEnd/>
            <a:tailEnd/>
          </a:ln>
        </p:spPr>
      </p:pic>
      <p:sp>
        <p:nvSpPr>
          <p:cNvPr id="181251" name="Прямоугольник 4"/>
          <p:cNvSpPr>
            <a:spLocks noChangeArrowheads="1"/>
          </p:cNvSpPr>
          <p:nvPr/>
        </p:nvSpPr>
        <p:spPr bwMode="auto">
          <a:xfrm>
            <a:off x="357188" y="4286250"/>
            <a:ext cx="8501062" cy="2554288"/>
          </a:xfrm>
          <a:prstGeom prst="rect">
            <a:avLst/>
          </a:prstGeom>
          <a:noFill/>
          <a:ln w="9525">
            <a:noFill/>
            <a:miter lim="800000"/>
            <a:headEnd/>
            <a:tailEnd/>
          </a:ln>
        </p:spPr>
        <p:txBody>
          <a:bodyPr>
            <a:spAutoFit/>
          </a:bodyPr>
          <a:lstStyle/>
          <a:p>
            <a:r>
              <a:rPr lang="ru-RU" sz="1600" b="1" i="1">
                <a:latin typeface="Tw Cen MT"/>
              </a:rPr>
              <a:t>Схема устройства самолёта Ил-96-300:</a:t>
            </a:r>
            <a:endParaRPr lang="ru-RU" sz="1600" b="1">
              <a:latin typeface="Tw Cen MT"/>
            </a:endParaRPr>
          </a:p>
          <a:p>
            <a:r>
              <a:rPr lang="ru-RU" sz="1600" b="1" i="1">
                <a:latin typeface="Tw Cen MT"/>
              </a:rPr>
              <a:t>1 – радиолокационная станция; 2 – кабина экипажа; 3 – туалеты; 4 – гардероб; 5– грузовой люк; 6 – багажный контейнер; 7 – первый пассажирский салон на 66 мест; 8 – гондола двигателя; 9 – 12  крыло; 13 – второй пассажирский салон на 234 места; 15 – грузы; 16 – аварийный выход; 17 – грузы в сетях; 19 – киль; 20 – руль направления; 21 – руль высоты; 22 – вспомогательная силовая установка; 23 – стабилизатор; 24 – фюзеляж; 25 – тормозной щиток; 26 – основная опора шасси; 27 – двигатель; 28 – топливные отсеки; 29 – центроплан крыла; 30 – буфет с лифтом на нижнюю палубу; 31 – грузовой пол со сферическими опорами; 32 – входная дверь; 33 – носовая опора шасси</a:t>
            </a:r>
            <a:endParaRPr lang="ru-RU" sz="1600" b="1">
              <a:latin typeface="Tw Cen M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 descr="C:\Documents and Settings\Admin\Мои документы\Мои рисунки\img006.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23907" name="Text Box 3"/>
          <p:cNvSpPr txBox="1">
            <a:spLocks noChangeArrowheads="1"/>
          </p:cNvSpPr>
          <p:nvPr/>
        </p:nvSpPr>
        <p:spPr bwMode="auto">
          <a:xfrm>
            <a:off x="0" y="6156325"/>
            <a:ext cx="5162550" cy="701675"/>
          </a:xfrm>
          <a:prstGeom prst="rect">
            <a:avLst/>
          </a:prstGeom>
          <a:noFill/>
          <a:ln w="9525">
            <a:noFill/>
            <a:miter lim="800000"/>
            <a:headEnd/>
            <a:tailEnd/>
          </a:ln>
          <a:effectLst/>
        </p:spPr>
        <p:txBody>
          <a:bodyPr wrap="none">
            <a:spAutoFit/>
          </a:bodyPr>
          <a:lstStyle/>
          <a:p>
            <a:r>
              <a:rPr lang="ru-RU" sz="4000">
                <a:solidFill>
                  <a:schemeClr val="hlink"/>
                </a:solidFill>
              </a:rPr>
              <a:t>Учебник стр. 66 – 67 </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4" descr="Картинка 2 из 1095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8610" name="Rectangle 2"/>
          <p:cNvSpPr>
            <a:spLocks noChangeArrowheads="1"/>
          </p:cNvSpPr>
          <p:nvPr/>
        </p:nvSpPr>
        <p:spPr bwMode="auto">
          <a:xfrm>
            <a:off x="0" y="3352800"/>
            <a:ext cx="5429250" cy="3565525"/>
          </a:xfrm>
          <a:prstGeom prst="rect">
            <a:avLst/>
          </a:prstGeom>
          <a:solidFill>
            <a:srgbClr val="C5D5E9"/>
          </a:solidFill>
          <a:ln w="9525">
            <a:noFill/>
            <a:miter lim="800000"/>
            <a:headEnd/>
            <a:tailEnd/>
          </a:ln>
        </p:spPr>
        <p:txBody>
          <a:bodyPr anchor="ctr">
            <a:spAutoFit/>
          </a:bodyPr>
          <a:lstStyle/>
          <a:p>
            <a:pPr algn="ctr"/>
            <a:r>
              <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rPr>
              <a:t>Благодаря </a:t>
            </a:r>
            <a:r>
              <a:rPr lang="ru-RU" sz="2400" b="1" i="1">
                <a:solidFill>
                  <a:srgbClr val="FF0000"/>
                </a:solidFill>
                <a:effectLst>
                  <a:outerShdw blurRad="38100" dist="38100" dir="2700000" algn="tl">
                    <a:srgbClr val="000000"/>
                  </a:outerShdw>
                </a:effectLst>
                <a:latin typeface="Calibri" pitchFamily="34" charset="0"/>
                <a:ea typeface="Times New Roman" pitchFamily="18" charset="0"/>
                <a:cs typeface="Franklin Gothic Medium Cond"/>
              </a:rPr>
              <a:t>крыльям</a:t>
            </a:r>
            <a:r>
              <a:rPr lang="ru-RU" sz="2000" b="1" i="1">
                <a:solidFill>
                  <a:schemeClr val="bg1"/>
                </a:solidFill>
                <a:effectLst>
                  <a:outerShdw blurRad="38100" dist="38100" dir="2700000" algn="tl">
                    <a:srgbClr val="000000"/>
                  </a:outerShdw>
                </a:effectLst>
                <a:latin typeface="Calibri" pitchFamily="34" charset="0"/>
                <a:ea typeface="Times New Roman" pitchFamily="18" charset="0"/>
                <a:cs typeface="Franklin Gothic Medium Cond"/>
              </a:rPr>
              <a:t> </a:t>
            </a:r>
            <a:r>
              <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rPr>
              <a:t>самолет держится     в воздухе. Как это происходит?</a:t>
            </a:r>
            <a:r>
              <a:rPr lang="ru-RU" sz="2000" b="1">
                <a:solidFill>
                  <a:schemeClr val="bg1"/>
                </a:solidFill>
                <a:effectLst>
                  <a:outerShdw blurRad="38100" dist="38100" dir="2700000" algn="tl">
                    <a:srgbClr val="000000"/>
                  </a:outerShdw>
                </a:effectLst>
                <a:latin typeface="Calibri" pitchFamily="34" charset="0"/>
                <a:ea typeface="Times New Roman" pitchFamily="18" charset="0"/>
                <a:cs typeface="Franklin Gothic Medium Cond"/>
              </a:rPr>
              <a:t> </a:t>
            </a:r>
          </a:p>
          <a:p>
            <a:pPr algn="ctr"/>
            <a:endParaRPr lang="ru-RU" sz="2000" b="1">
              <a:solidFill>
                <a:schemeClr val="bg1"/>
              </a:solidFill>
              <a:effectLst>
                <a:outerShdw blurRad="38100" dist="38100" dir="2700000" algn="tl">
                  <a:srgbClr val="000000"/>
                </a:outerShdw>
              </a:effectLst>
              <a:latin typeface="Calibri" pitchFamily="34" charset="0"/>
              <a:ea typeface="Times New Roman" pitchFamily="18" charset="0"/>
              <a:cs typeface="Franklin Gothic Medium Cond"/>
            </a:endParaRPr>
          </a:p>
          <a:p>
            <a:pPr algn="ctr"/>
            <a:r>
              <a:rPr lang="ru-RU" sz="2400" b="1" i="1">
                <a:solidFill>
                  <a:srgbClr val="FF0000"/>
                </a:solidFill>
                <a:effectLst>
                  <a:outerShdw blurRad="38100" dist="38100" dir="2700000" algn="tl">
                    <a:srgbClr val="000000"/>
                  </a:outerShdw>
                </a:effectLst>
                <a:latin typeface="Calibri" pitchFamily="34" charset="0"/>
                <a:ea typeface="Times New Roman" pitchFamily="18" charset="0"/>
                <a:cs typeface="Franklin Gothic Medium Cond"/>
              </a:rPr>
              <a:t>Двигатель</a:t>
            </a:r>
            <a:r>
              <a:rPr lang="ru-RU" sz="2000" b="1" i="1">
                <a:solidFill>
                  <a:schemeClr val="bg1"/>
                </a:solidFill>
                <a:effectLst>
                  <a:outerShdw blurRad="38100" dist="38100" dir="2700000" algn="tl">
                    <a:srgbClr val="000000"/>
                  </a:outerShdw>
                </a:effectLst>
                <a:latin typeface="Calibri" pitchFamily="34" charset="0"/>
                <a:ea typeface="Times New Roman" pitchFamily="18" charset="0"/>
                <a:cs typeface="Franklin Gothic Medium Cond"/>
              </a:rPr>
              <a:t> </a:t>
            </a:r>
            <a:r>
              <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rPr>
              <a:t>сообщает крылатой машине большую скорость. Чем она выше, тем сильнее встречный поток воздуха. Поток как бы подныривает под крыло, давит на него снизу. Так создается подъемная сила, которая отрывает самолет от земли  и держит его в воздухе.</a:t>
            </a:r>
          </a:p>
          <a:p>
            <a:pPr algn="ctr"/>
            <a:endPar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Картинка 98 из 194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8610" name="Rectangle 2"/>
          <p:cNvSpPr>
            <a:spLocks noChangeArrowheads="1"/>
          </p:cNvSpPr>
          <p:nvPr/>
        </p:nvSpPr>
        <p:spPr bwMode="auto">
          <a:xfrm>
            <a:off x="250825" y="4502150"/>
            <a:ext cx="8715375" cy="2365375"/>
          </a:xfrm>
          <a:prstGeom prst="rect">
            <a:avLst/>
          </a:prstGeom>
          <a:solidFill>
            <a:srgbClr val="C5D5E9"/>
          </a:solidFill>
          <a:ln w="19050">
            <a:solidFill>
              <a:srgbClr val="0000FF"/>
            </a:solidFill>
            <a:miter lim="800000"/>
            <a:headEnd/>
            <a:tailEnd/>
          </a:ln>
        </p:spPr>
        <p:txBody>
          <a:bodyPr anchor="ctr">
            <a:spAutoFit/>
          </a:bodyPr>
          <a:lstStyle/>
          <a:p>
            <a:pPr algn="ctr"/>
            <a:endParaRPr lang="ru-RU" sz="2000" b="1">
              <a:solidFill>
                <a:schemeClr val="hlink"/>
              </a:solidFill>
              <a:effectLst>
                <a:outerShdw blurRad="38100" dist="38100" dir="2700000" algn="tl">
                  <a:srgbClr val="000000"/>
                </a:outerShdw>
              </a:effectLst>
              <a:latin typeface="Calibri" pitchFamily="34" charset="0"/>
            </a:endParaRPr>
          </a:p>
          <a:p>
            <a:pPr algn="ctr" eaLnBrk="0" hangingPunct="0"/>
            <a:r>
              <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rPr>
              <a:t>Задняя часть самолета оснащена</a:t>
            </a:r>
            <a:r>
              <a:rPr lang="ru-RU" sz="2000" b="1">
                <a:effectLst>
                  <a:outerShdw blurRad="38100" dist="38100" dir="2700000" algn="tl">
                    <a:srgbClr val="FFFFFF"/>
                  </a:outerShdw>
                </a:effectLst>
                <a:latin typeface="Calibri" pitchFamily="34" charset="0"/>
                <a:ea typeface="Times New Roman" pitchFamily="18" charset="0"/>
                <a:cs typeface="Franklin Gothic Medium Cond"/>
              </a:rPr>
              <a:t> </a:t>
            </a:r>
            <a:r>
              <a:rPr lang="ru-RU" sz="2400" b="1" i="1">
                <a:solidFill>
                  <a:srgbClr val="FF0000"/>
                </a:solidFill>
                <a:effectLst>
                  <a:outerShdw blurRad="38100" dist="38100" dir="2700000" algn="tl">
                    <a:srgbClr val="000000"/>
                  </a:outerShdw>
                </a:effectLst>
                <a:latin typeface="Calibri" pitchFamily="34" charset="0"/>
                <a:ea typeface="Times New Roman" pitchFamily="18" charset="0"/>
                <a:cs typeface="Franklin Gothic Medium Cond"/>
              </a:rPr>
              <a:t>хвостовым оперением</a:t>
            </a:r>
            <a:r>
              <a:rPr lang="ru-RU" sz="2000" b="1" i="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rPr>
              <a:t>, </a:t>
            </a:r>
            <a:r>
              <a:rPr lang="ru-RU" sz="2000" b="1" i="1">
                <a:effectLst>
                  <a:outerShdw blurRad="38100" dist="38100" dir="2700000" algn="tl">
                    <a:srgbClr val="FFFFFF"/>
                  </a:outerShdw>
                </a:effectLst>
                <a:latin typeface="Calibri" pitchFamily="34" charset="0"/>
                <a:ea typeface="Times New Roman" pitchFamily="18" charset="0"/>
                <a:cs typeface="Franklin Gothic Medium Cond"/>
              </a:rPr>
              <a:t>                                        </a:t>
            </a:r>
            <a:r>
              <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rPr>
              <a:t>которое придает машине устойчивость. И крыло, и хвостовое оперение прикрепляются к</a:t>
            </a:r>
            <a:r>
              <a:rPr lang="ru-RU" sz="2000" b="1">
                <a:effectLst>
                  <a:outerShdw blurRad="38100" dist="38100" dir="2700000" algn="tl">
                    <a:srgbClr val="FFFFFF"/>
                  </a:outerShdw>
                </a:effectLst>
                <a:latin typeface="Calibri" pitchFamily="34" charset="0"/>
                <a:ea typeface="Times New Roman" pitchFamily="18" charset="0"/>
                <a:cs typeface="Franklin Gothic Medium Cond"/>
              </a:rPr>
              <a:t> </a:t>
            </a:r>
            <a:r>
              <a:rPr lang="ru-RU" sz="2400" b="1" i="1">
                <a:solidFill>
                  <a:srgbClr val="FF0000"/>
                </a:solidFill>
                <a:effectLst>
                  <a:outerShdw blurRad="38100" dist="38100" dir="2700000" algn="tl">
                    <a:srgbClr val="000000"/>
                  </a:outerShdw>
                </a:effectLst>
                <a:latin typeface="Calibri" pitchFamily="34" charset="0"/>
                <a:ea typeface="Times New Roman" pitchFamily="18" charset="0"/>
                <a:cs typeface="Franklin Gothic Medium Cond"/>
              </a:rPr>
              <a:t>корпусу </a:t>
            </a:r>
            <a:r>
              <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rPr>
              <a:t>самолета —</a:t>
            </a:r>
            <a:r>
              <a:rPr lang="ru-RU" sz="2000" b="1">
                <a:effectLst>
                  <a:outerShdw blurRad="38100" dist="38100" dir="2700000" algn="tl">
                    <a:srgbClr val="FFFFFF"/>
                  </a:outerShdw>
                </a:effectLst>
                <a:latin typeface="Calibri" pitchFamily="34" charset="0"/>
                <a:ea typeface="Times New Roman" pitchFamily="18" charset="0"/>
                <a:cs typeface="Franklin Gothic Medium Cond"/>
              </a:rPr>
              <a:t> </a:t>
            </a:r>
            <a:r>
              <a:rPr lang="ru-RU" sz="2400" b="1" i="1">
                <a:solidFill>
                  <a:srgbClr val="FF0000"/>
                </a:solidFill>
                <a:effectLst>
                  <a:outerShdw blurRad="38100" dist="38100" dir="2700000" algn="tl">
                    <a:srgbClr val="000000"/>
                  </a:outerShdw>
                </a:effectLst>
                <a:latin typeface="Calibri" pitchFamily="34" charset="0"/>
                <a:ea typeface="Times New Roman" pitchFamily="18" charset="0"/>
                <a:cs typeface="Franklin Gothic Medium Cond"/>
              </a:rPr>
              <a:t>фюзеляжу</a:t>
            </a:r>
            <a:r>
              <a:rPr lang="ru-RU" sz="2000" b="1" i="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rPr>
              <a:t>. </a:t>
            </a:r>
            <a:r>
              <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rPr>
              <a:t>В нем расположены кабина экипажа, механизмы управления самолетом, салон для пассажиров, грузовые отсеки.</a:t>
            </a:r>
            <a:endParaRPr lang="ru-RU" sz="2000" b="1">
              <a:solidFill>
                <a:schemeClr val="hlink"/>
              </a:solidFill>
              <a:effectLst>
                <a:outerShdw blurRad="38100" dist="38100" dir="2700000" algn="tl">
                  <a:srgbClr val="000000"/>
                </a:outerShdw>
              </a:effectLst>
              <a:latin typeface="Calibri" pitchFamily="34" charset="0"/>
            </a:endParaRPr>
          </a:p>
          <a:p>
            <a:pPr algn="ctr" eaLnBrk="0" hangingPunct="0"/>
            <a:endParaRPr lang="ru-RU" sz="2000" b="1">
              <a:solidFill>
                <a:schemeClr val="hlink"/>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Picture 7"/>
          <p:cNvPicPr>
            <a:picLocks noChangeAspect="1" noChangeArrowheads="1"/>
          </p:cNvPicPr>
          <p:nvPr/>
        </p:nvPicPr>
        <p:blipFill>
          <a:blip r:embed="rId2"/>
          <a:srcRect/>
          <a:stretch>
            <a:fillRect/>
          </a:stretch>
        </p:blipFill>
        <p:spPr bwMode="auto">
          <a:xfrm>
            <a:off x="0" y="1412875"/>
            <a:ext cx="9144000" cy="3765550"/>
          </a:xfrm>
          <a:prstGeom prst="rect">
            <a:avLst/>
          </a:prstGeom>
          <a:noFill/>
          <a:ln w="9525">
            <a:noFill/>
            <a:miter lim="800000"/>
            <a:headEnd/>
            <a:tailEnd/>
          </a:ln>
          <a:effectLst/>
        </p:spPr>
      </p:pic>
      <p:sp>
        <p:nvSpPr>
          <p:cNvPr id="14338" name="Text Box 5"/>
          <p:cNvSpPr txBox="1">
            <a:spLocks noChangeArrowheads="1"/>
          </p:cNvSpPr>
          <p:nvPr/>
        </p:nvSpPr>
        <p:spPr bwMode="auto">
          <a:xfrm>
            <a:off x="5292725" y="0"/>
            <a:ext cx="1776413" cy="823913"/>
          </a:xfrm>
          <a:prstGeom prst="rect">
            <a:avLst/>
          </a:prstGeom>
          <a:solidFill>
            <a:schemeClr val="bg2"/>
          </a:solidFill>
          <a:ln w="9525">
            <a:noFill/>
            <a:miter lim="800000"/>
            <a:headEnd/>
            <a:tailEnd/>
          </a:ln>
        </p:spPr>
        <p:txBody>
          <a:bodyPr wrap="none">
            <a:spAutoFit/>
          </a:bodyPr>
          <a:lstStyle/>
          <a:p>
            <a:r>
              <a:rPr lang="ru-RU" sz="4800" b="1">
                <a:solidFill>
                  <a:srgbClr val="DE005A"/>
                </a:solidFill>
              </a:rPr>
              <a:t>ТЕСТ</a:t>
            </a:r>
          </a:p>
        </p:txBody>
      </p:sp>
      <p:pic>
        <p:nvPicPr>
          <p:cNvPr id="14339" name="Picture 3" descr="C:\Documents and Settings\Admin\Мои документы\ФОТОГРАФИИ\img026.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885113" y="260350"/>
            <a:ext cx="1090612" cy="1655763"/>
          </a:xfrm>
          <a:prstGeom prst="rect">
            <a:avLst/>
          </a:prstGeom>
          <a:noFill/>
          <a:ln w="9525">
            <a:noFill/>
            <a:miter lim="800000"/>
            <a:headEnd/>
            <a:tailEnd/>
          </a:ln>
        </p:spPr>
      </p:pic>
      <p:pic>
        <p:nvPicPr>
          <p:cNvPr id="15" name="Рисунок 14" descr="0022"/>
          <p:cNvPicPr/>
          <p:nvPr/>
        </p:nvPicPr>
        <p:blipFill>
          <a:blip r:embed="rId4"/>
          <a:srcRect/>
          <a:stretch>
            <a:fillRect/>
          </a:stretch>
        </p:blipFill>
        <p:spPr bwMode="auto">
          <a:xfrm>
            <a:off x="0" y="3933825"/>
            <a:ext cx="1751013" cy="2924175"/>
          </a:xfrm>
          <a:prstGeom prst="rect">
            <a:avLst/>
          </a:prstGeom>
          <a:noFill/>
          <a:effectLst>
            <a:outerShdw blurRad="76200" dir="18900000" sy="23000" kx="-1200000" algn="bl" rotWithShape="0">
              <a:prstClr val="black">
                <a:alpha val="20000"/>
              </a:prstClr>
            </a:outerShdw>
          </a:effectLst>
        </p:spPr>
      </p:pic>
      <p:pic>
        <p:nvPicPr>
          <p:cNvPr id="14344" name="Picture 8"/>
          <p:cNvPicPr>
            <a:picLocks noChangeAspect="1" noChangeArrowheads="1"/>
          </p:cNvPicPr>
          <p:nvPr/>
        </p:nvPicPr>
        <p:blipFill>
          <a:blip r:embed="rId5"/>
          <a:srcRect/>
          <a:stretch>
            <a:fillRect/>
          </a:stretch>
        </p:blipFill>
        <p:spPr bwMode="auto">
          <a:xfrm>
            <a:off x="4067175" y="188913"/>
            <a:ext cx="749300" cy="58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8" descr="Картинка 130 из 4223"/>
          <p:cNvPicPr>
            <a:picLocks noChangeAspect="1" noChangeArrowheads="1"/>
          </p:cNvPicPr>
          <p:nvPr/>
        </p:nvPicPr>
        <p:blipFill>
          <a:blip r:embed="rId3"/>
          <a:srcRect/>
          <a:stretch>
            <a:fillRect/>
          </a:stretch>
        </p:blipFill>
        <p:spPr bwMode="auto">
          <a:xfrm>
            <a:off x="0" y="0"/>
            <a:ext cx="9144000" cy="6862763"/>
          </a:xfrm>
          <a:prstGeom prst="rect">
            <a:avLst/>
          </a:prstGeom>
          <a:noFill/>
          <a:ln w="9525">
            <a:noFill/>
            <a:miter lim="800000"/>
            <a:headEnd/>
            <a:tailEnd/>
          </a:ln>
        </p:spPr>
      </p:pic>
      <p:sp>
        <p:nvSpPr>
          <p:cNvPr id="66566" name="Rectangle 6"/>
          <p:cNvSpPr>
            <a:spLocks noChangeArrowheads="1"/>
          </p:cNvSpPr>
          <p:nvPr/>
        </p:nvSpPr>
        <p:spPr bwMode="auto">
          <a:xfrm>
            <a:off x="250825" y="174625"/>
            <a:ext cx="8572500" cy="1400175"/>
          </a:xfrm>
          <a:prstGeom prst="rect">
            <a:avLst/>
          </a:prstGeom>
          <a:solidFill>
            <a:srgbClr val="C5D5E9"/>
          </a:solidFill>
          <a:ln w="28575">
            <a:solidFill>
              <a:srgbClr val="0000FF"/>
            </a:solidFill>
            <a:miter lim="800000"/>
            <a:headEnd/>
            <a:tailEnd/>
          </a:ln>
        </p:spPr>
        <p:txBody>
          <a:bodyPr anchor="ctr">
            <a:spAutoFit/>
          </a:bodyPr>
          <a:lstStyle/>
          <a:p>
            <a:pPr algn="ctr"/>
            <a:r>
              <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rPr>
              <a:t>Очень важная часть самолета —</a:t>
            </a:r>
            <a:r>
              <a:rPr lang="ru-RU" sz="2000" b="1">
                <a:solidFill>
                  <a:srgbClr val="FF0000"/>
                </a:solidFill>
                <a:effectLst>
                  <a:outerShdw blurRad="38100" dist="38100" dir="2700000" algn="tl">
                    <a:srgbClr val="000000"/>
                  </a:outerShdw>
                </a:effectLst>
                <a:latin typeface="Calibri" pitchFamily="34" charset="0"/>
                <a:ea typeface="Times New Roman" pitchFamily="18" charset="0"/>
                <a:cs typeface="Franklin Gothic Medium Cond"/>
              </a:rPr>
              <a:t> </a:t>
            </a:r>
            <a:r>
              <a:rPr lang="ru-RU" sz="2400" b="1" i="1">
                <a:solidFill>
                  <a:srgbClr val="FF0000"/>
                </a:solidFill>
                <a:effectLst>
                  <a:outerShdw blurRad="38100" dist="38100" dir="2700000" algn="tl">
                    <a:srgbClr val="000000"/>
                  </a:outerShdw>
                </a:effectLst>
                <a:latin typeface="Calibri" pitchFamily="34" charset="0"/>
                <a:ea typeface="Times New Roman" pitchFamily="18" charset="0"/>
                <a:cs typeface="Franklin Gothic Medium Cond"/>
              </a:rPr>
              <a:t>шасси</a:t>
            </a:r>
            <a:r>
              <a:rPr lang="ru-RU" sz="2000" b="1" i="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rPr>
              <a:t>. </a:t>
            </a:r>
            <a:r>
              <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rPr>
              <a:t>Это тележки с колесами на толстых упругих шинах. Без них нельзя ни взлететь, ни приземлиться. Во время полета шасси убирают внутрь фюзеляжа или крыла, чтобы уменьшить сопротивление воздуха.</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Рабочий стол\Презентации\Муравей Вопросик.jpg"/>
          <p:cNvPicPr>
            <a:picLocks noChangeAspect="1" noChangeArrowheads="1"/>
          </p:cNvPicPr>
          <p:nvPr/>
        </p:nvPicPr>
        <p:blipFill>
          <a:blip r:embed="rId3">
            <a:clrChange>
              <a:clrFrom>
                <a:srgbClr val="FEFEFE"/>
              </a:clrFrom>
              <a:clrTo>
                <a:srgbClr val="FEFEFE">
                  <a:alpha val="0"/>
                </a:srgbClr>
              </a:clrTo>
            </a:clrChange>
          </a:blip>
          <a:srcRect/>
          <a:stretch>
            <a:fillRect/>
          </a:stretch>
        </p:blipFill>
        <p:spPr bwMode="auto">
          <a:xfrm>
            <a:off x="142875" y="4572000"/>
            <a:ext cx="1408113" cy="2139950"/>
          </a:xfrm>
          <a:prstGeom prst="rect">
            <a:avLst/>
          </a:prstGeom>
          <a:noFill/>
          <a:ln w="9525">
            <a:noFill/>
            <a:miter lim="800000"/>
            <a:headEnd/>
            <a:tailEnd/>
          </a:ln>
          <a:effectLst>
            <a:outerShdw dist="139700" dir="2700000" algn="tl" rotWithShape="0">
              <a:srgbClr val="333333">
                <a:alpha val="64999"/>
              </a:srgbClr>
            </a:outerShdw>
          </a:effectLst>
        </p:spPr>
      </p:pic>
      <p:grpSp>
        <p:nvGrpSpPr>
          <p:cNvPr id="6" name="Выноска-облако 5"/>
          <p:cNvGrpSpPr>
            <a:grpSpLocks/>
          </p:cNvGrpSpPr>
          <p:nvPr/>
        </p:nvGrpSpPr>
        <p:grpSpPr bwMode="auto">
          <a:xfrm>
            <a:off x="207963" y="188913"/>
            <a:ext cx="7604125" cy="4889500"/>
            <a:chOff x="131" y="430"/>
            <a:chExt cx="3156" cy="2769"/>
          </a:xfrm>
        </p:grpSpPr>
        <p:pic>
          <p:nvPicPr>
            <p:cNvPr id="132100" name="Выноска-облако 5"/>
            <p:cNvPicPr>
              <a:picLocks noChangeArrowheads="1"/>
            </p:cNvPicPr>
            <p:nvPr/>
          </p:nvPicPr>
          <p:blipFill>
            <a:blip r:embed="rId4"/>
            <a:srcRect/>
            <a:stretch>
              <a:fillRect/>
            </a:stretch>
          </p:blipFill>
          <p:spPr bwMode="auto">
            <a:xfrm>
              <a:off x="131" y="430"/>
              <a:ext cx="3156" cy="2769"/>
            </a:xfrm>
            <a:prstGeom prst="rect">
              <a:avLst/>
            </a:prstGeom>
            <a:noFill/>
          </p:spPr>
        </p:pic>
        <p:sp>
          <p:nvSpPr>
            <p:cNvPr id="132101" name="Text Box 5"/>
            <p:cNvSpPr txBox="1">
              <a:spLocks noChangeArrowheads="1"/>
            </p:cNvSpPr>
            <p:nvPr/>
          </p:nvSpPr>
          <p:spPr bwMode="auto">
            <a:xfrm>
              <a:off x="602" y="579"/>
              <a:ext cx="1999" cy="557"/>
            </a:xfrm>
            <a:prstGeom prst="rect">
              <a:avLst/>
            </a:prstGeom>
            <a:noFill/>
            <a:ln w="9525">
              <a:noFill/>
              <a:miter lim="800000"/>
              <a:headEnd/>
              <a:tailEnd/>
            </a:ln>
          </p:spPr>
          <p:txBody>
            <a:bodyPr anchor="ctr"/>
            <a:lstStyle/>
            <a:p>
              <a:pPr algn="ctr"/>
              <a:endParaRPr lang="ru-RU" sz="2000" b="1">
                <a:effectLst>
                  <a:outerShdw blurRad="38100" dist="38100" dir="2700000" algn="tl">
                    <a:srgbClr val="C0C0C0"/>
                  </a:outerShdw>
                </a:effectLst>
                <a:latin typeface="Calibri" pitchFamily="34" charset="0"/>
              </a:endParaRPr>
            </a:p>
            <a:p>
              <a:pPr algn="ctr"/>
              <a:r>
                <a:rPr lang="ru-RU" sz="2000" b="1">
                  <a:solidFill>
                    <a:srgbClr val="FFFF00"/>
                  </a:solidFill>
                  <a:effectLst>
                    <a:outerShdw blurRad="38100" dist="38100" dir="2700000" algn="tl">
                      <a:srgbClr val="C0C0C0"/>
                    </a:outerShdw>
                  </a:effectLst>
                  <a:latin typeface="Calibri" pitchFamily="34" charset="0"/>
                </a:rPr>
                <a:t>Агрегаты у самолетов одинаковые. Но почему-то самолеты — разные. </a:t>
              </a:r>
              <a:br>
                <a:rPr lang="ru-RU" sz="2000" b="1">
                  <a:solidFill>
                    <a:srgbClr val="FFFF00"/>
                  </a:solidFill>
                  <a:effectLst>
                    <a:outerShdw blurRad="38100" dist="38100" dir="2700000" algn="tl">
                      <a:srgbClr val="C0C0C0"/>
                    </a:outerShdw>
                  </a:effectLst>
                  <a:latin typeface="Calibri" pitchFamily="34" charset="0"/>
                </a:rPr>
              </a:br>
              <a:endParaRPr lang="ru-RU" sz="2000" b="1">
                <a:solidFill>
                  <a:srgbClr val="FFFF00"/>
                </a:solidFill>
                <a:effectLst>
                  <a:outerShdw blurRad="38100" dist="38100" dir="2700000" algn="tl">
                    <a:srgbClr val="C0C0C0"/>
                  </a:outerShdw>
                </a:effectLst>
                <a:latin typeface="Calibri" pitchFamily="34" charset="0"/>
              </a:endParaRPr>
            </a:p>
          </p:txBody>
        </p:sp>
      </p:grpSp>
      <p:pic>
        <p:nvPicPr>
          <p:cNvPr id="5" name="Picture 4" descr="C:\Users\1\Pictures\КАРТИНКИ\АНИМИРОВАННЫЕ КАРТИНКИ\1 (363).gif"/>
          <p:cNvPicPr>
            <a:picLocks noChangeAspect="1" noChangeArrowheads="1" noCrop="1"/>
          </p:cNvPicPr>
          <p:nvPr/>
        </p:nvPicPr>
        <p:blipFill>
          <a:blip r:embed="rId5"/>
          <a:srcRect/>
          <a:stretch>
            <a:fillRect/>
          </a:stretch>
        </p:blipFill>
        <p:spPr bwMode="auto">
          <a:xfrm>
            <a:off x="3286125" y="3214688"/>
            <a:ext cx="4932363" cy="29289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54" name="Picture 10" descr="1432320676_1"/>
          <p:cNvPicPr>
            <a:picLocks noChangeAspect="1" noChangeArrowheads="1"/>
          </p:cNvPicPr>
          <p:nvPr/>
        </p:nvPicPr>
        <p:blipFill>
          <a:blip r:embed="rId3"/>
          <a:srcRect/>
          <a:stretch>
            <a:fillRect/>
          </a:stretch>
        </p:blipFill>
        <p:spPr bwMode="auto">
          <a:xfrm>
            <a:off x="0" y="3925888"/>
            <a:ext cx="7164388" cy="2932112"/>
          </a:xfrm>
          <a:prstGeom prst="rect">
            <a:avLst/>
          </a:prstGeom>
          <a:noFill/>
        </p:spPr>
      </p:pic>
      <p:pic>
        <p:nvPicPr>
          <p:cNvPr id="2" name="Picture 2" descr="C:\Documents and Settings\Admin\Рабочий стол\Презентации\Мудрая Черепаха.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rot="1228442">
            <a:off x="6858000" y="4652963"/>
            <a:ext cx="2286000" cy="2047875"/>
          </a:xfrm>
          <a:prstGeom prst="rect">
            <a:avLst/>
          </a:prstGeom>
          <a:noFill/>
          <a:ln w="9525">
            <a:noFill/>
            <a:miter lim="800000"/>
            <a:headEnd/>
            <a:tailEnd/>
          </a:ln>
          <a:effectLst>
            <a:outerShdw dist="139700" dir="2700000" algn="tl" rotWithShape="0">
              <a:srgbClr val="333333">
                <a:alpha val="64998"/>
              </a:srgbClr>
            </a:outerShdw>
          </a:effectLst>
        </p:spPr>
      </p:pic>
      <p:grpSp>
        <p:nvGrpSpPr>
          <p:cNvPr id="6" name="Выноска-облако 5"/>
          <p:cNvGrpSpPr>
            <a:grpSpLocks/>
          </p:cNvGrpSpPr>
          <p:nvPr/>
        </p:nvGrpSpPr>
        <p:grpSpPr bwMode="auto">
          <a:xfrm>
            <a:off x="107950" y="260350"/>
            <a:ext cx="6119813" cy="4729163"/>
            <a:chOff x="2108" y="476"/>
            <a:chExt cx="3610" cy="2661"/>
          </a:xfrm>
        </p:grpSpPr>
        <p:pic>
          <p:nvPicPr>
            <p:cNvPr id="134148" name="Выноска-облако 5"/>
            <p:cNvPicPr>
              <a:picLocks noChangeArrowheads="1"/>
            </p:cNvPicPr>
            <p:nvPr/>
          </p:nvPicPr>
          <p:blipFill>
            <a:blip r:embed="rId5"/>
            <a:srcRect/>
            <a:stretch>
              <a:fillRect/>
            </a:stretch>
          </p:blipFill>
          <p:spPr bwMode="auto">
            <a:xfrm>
              <a:off x="2108" y="476"/>
              <a:ext cx="3610" cy="2661"/>
            </a:xfrm>
            <a:prstGeom prst="rect">
              <a:avLst/>
            </a:prstGeom>
            <a:noFill/>
          </p:spPr>
        </p:pic>
        <p:sp>
          <p:nvSpPr>
            <p:cNvPr id="134149" name="Text Box 5"/>
            <p:cNvSpPr txBox="1">
              <a:spLocks noChangeArrowheads="1"/>
            </p:cNvSpPr>
            <p:nvPr/>
          </p:nvSpPr>
          <p:spPr bwMode="auto">
            <a:xfrm>
              <a:off x="2644" y="638"/>
              <a:ext cx="2293" cy="615"/>
            </a:xfrm>
            <a:prstGeom prst="rect">
              <a:avLst/>
            </a:prstGeom>
            <a:noFill/>
            <a:ln w="9525">
              <a:noFill/>
              <a:miter lim="800000"/>
              <a:headEnd/>
              <a:tailEnd/>
            </a:ln>
          </p:spPr>
          <p:txBody>
            <a:bodyPr anchor="ctr"/>
            <a:lstStyle/>
            <a:p>
              <a:pPr algn="ctr"/>
              <a:endParaRPr lang="ru-RU">
                <a:solidFill>
                  <a:srgbClr val="FFFFFF"/>
                </a:solidFill>
                <a:latin typeface="Constantia" pitchFamily="18" charset="0"/>
              </a:endParaRPr>
            </a:p>
          </p:txBody>
        </p:sp>
      </p:grpSp>
      <p:sp>
        <p:nvSpPr>
          <p:cNvPr id="25601" name="Rectangle 1"/>
          <p:cNvSpPr>
            <a:spLocks noChangeArrowheads="1"/>
          </p:cNvSpPr>
          <p:nvPr/>
        </p:nvSpPr>
        <p:spPr bwMode="auto">
          <a:xfrm>
            <a:off x="611188" y="692150"/>
            <a:ext cx="5000625" cy="762000"/>
          </a:xfrm>
          <a:prstGeom prst="rect">
            <a:avLst/>
          </a:prstGeom>
          <a:noFill/>
          <a:ln w="9525">
            <a:noFill/>
            <a:miter lim="800000"/>
            <a:headEnd/>
            <a:tailEnd/>
          </a:ln>
          <a:effectLst/>
        </p:spPr>
        <p:txBody>
          <a:bodyPr anchor="ctr">
            <a:spAutoFit/>
          </a:bodyPr>
          <a:lstStyle/>
          <a:p>
            <a:pPr algn="ctr"/>
            <a:r>
              <a:rPr lang="ru-RU" sz="2000" b="1">
                <a:solidFill>
                  <a:srgbClr val="FFFF00"/>
                </a:solidFill>
                <a:effectLst>
                  <a:outerShdw blurRad="38100" dist="38100" dir="2700000" algn="tl">
                    <a:srgbClr val="C0C0C0"/>
                  </a:outerShdw>
                </a:effectLst>
                <a:latin typeface="Calibri" pitchFamily="34" charset="0"/>
              </a:rPr>
              <a:t>По-назначению самолеты делятся  на</a:t>
            </a:r>
            <a:r>
              <a:rPr lang="ru-RU" sz="2000" b="1">
                <a:effectLst>
                  <a:outerShdw blurRad="38100" dist="38100" dir="2700000" algn="tl">
                    <a:srgbClr val="C0C0C0"/>
                  </a:outerShdw>
                </a:effectLst>
                <a:latin typeface="Calibri" pitchFamily="34" charset="0"/>
              </a:rPr>
              <a:t> </a:t>
            </a:r>
            <a:r>
              <a:rPr lang="ru-RU" sz="2400" b="1" i="1">
                <a:solidFill>
                  <a:srgbClr val="FF0000"/>
                </a:solidFill>
                <a:effectLst>
                  <a:outerShdw blurRad="38100" dist="38100" dir="2700000" algn="tl">
                    <a:srgbClr val="C0C0C0"/>
                  </a:outerShdw>
                </a:effectLst>
                <a:latin typeface="Calibri" pitchFamily="34" charset="0"/>
              </a:rPr>
              <a:t>гражданские</a:t>
            </a:r>
            <a:r>
              <a:rPr lang="ru-RU" sz="2400" b="1" i="1">
                <a:effectLst>
                  <a:outerShdw blurRad="38100" dist="38100" dir="2700000" algn="tl">
                    <a:srgbClr val="C0C0C0"/>
                  </a:outerShdw>
                </a:effectLst>
                <a:latin typeface="Calibri" pitchFamily="34" charset="0"/>
              </a:rPr>
              <a:t> </a:t>
            </a:r>
            <a:r>
              <a:rPr lang="ru-RU" sz="2000" b="1">
                <a:solidFill>
                  <a:srgbClr val="FFFF00"/>
                </a:solidFill>
                <a:effectLst>
                  <a:outerShdw blurRad="38100" dist="38100" dir="2700000" algn="tl">
                    <a:srgbClr val="C0C0C0"/>
                  </a:outerShdw>
                </a:effectLst>
                <a:latin typeface="Calibri" pitchFamily="34" charset="0"/>
              </a:rPr>
              <a:t>и</a:t>
            </a:r>
            <a:r>
              <a:rPr lang="ru-RU" sz="2000" b="1">
                <a:effectLst>
                  <a:outerShdw blurRad="38100" dist="38100" dir="2700000" algn="tl">
                    <a:srgbClr val="C0C0C0"/>
                  </a:outerShdw>
                </a:effectLst>
                <a:latin typeface="Calibri" pitchFamily="34" charset="0"/>
              </a:rPr>
              <a:t> </a:t>
            </a:r>
            <a:r>
              <a:rPr lang="ru-RU" sz="2400" b="1" i="1">
                <a:solidFill>
                  <a:srgbClr val="FF0000"/>
                </a:solidFill>
                <a:effectLst>
                  <a:outerShdw blurRad="38100" dist="38100" dir="2700000" algn="tl">
                    <a:srgbClr val="C0C0C0"/>
                  </a:outerShdw>
                </a:effectLst>
                <a:latin typeface="Calibri" pitchFamily="34" charset="0"/>
              </a:rPr>
              <a:t>военные</a:t>
            </a:r>
            <a:r>
              <a:rPr lang="ru-RU" sz="2000" b="1" i="1">
                <a:solidFill>
                  <a:srgbClr val="FFFF00"/>
                </a:solidFill>
                <a:effectLst>
                  <a:outerShdw blurRad="38100" dist="38100" dir="2700000" algn="tl">
                    <a:srgbClr val="C0C0C0"/>
                  </a:outerShdw>
                </a:effectLst>
                <a:latin typeface="Calibri" pitchFamily="34" charset="0"/>
              </a:rPr>
              <a:t>.</a:t>
            </a:r>
            <a:endParaRPr lang="ru-RU" sz="2000" b="1">
              <a:solidFill>
                <a:srgbClr val="FFFF00"/>
              </a:solidFill>
              <a:effectLst>
                <a:outerShdw blurRad="38100" dist="38100" dir="2700000" algn="tl">
                  <a:srgbClr val="C0C0C0"/>
                </a:outerShdw>
              </a:effectLst>
              <a:latin typeface="Calibri" pitchFamily="34" charset="0"/>
            </a:endParaRPr>
          </a:p>
        </p:txBody>
      </p:sp>
      <p:pic>
        <p:nvPicPr>
          <p:cNvPr id="9" name="Picture 4" descr="Картинка 11 из 34605"/>
          <p:cNvPicPr>
            <a:picLocks noChangeAspect="1" noChangeArrowheads="1"/>
          </p:cNvPicPr>
          <p:nvPr/>
        </p:nvPicPr>
        <p:blipFill>
          <a:blip r:embed="rId6">
            <a:clrChange>
              <a:clrFrom>
                <a:srgbClr val="F4F3F8"/>
              </a:clrFrom>
              <a:clrTo>
                <a:srgbClr val="F4F3F8">
                  <a:alpha val="0"/>
                </a:srgbClr>
              </a:clrTo>
            </a:clrChange>
          </a:blip>
          <a:srcRect/>
          <a:stretch>
            <a:fillRect/>
          </a:stretch>
        </p:blipFill>
        <p:spPr bwMode="auto">
          <a:xfrm rot="-876076">
            <a:off x="4572000" y="765175"/>
            <a:ext cx="4679950" cy="3511550"/>
          </a:xfrm>
          <a:prstGeom prst="rect">
            <a:avLst/>
          </a:prstGeom>
          <a:noFill/>
          <a:ln w="9525">
            <a:noFill/>
            <a:miter lim="800000"/>
            <a:headEnd/>
            <a:tailEnd/>
          </a:ln>
          <a:effectLst>
            <a:outerShdw dist="139700" dir="2700000" algn="tl" rotWithShape="0">
              <a:srgbClr val="333333">
                <a:alpha val="64999"/>
              </a:srgbClr>
            </a:outerShdw>
          </a:effec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0" y="188913"/>
            <a:ext cx="9144000" cy="714375"/>
          </a:xfrm>
          <a:prstGeom prst="rect">
            <a:avLst/>
          </a:prstGeom>
          <a:solidFill>
            <a:srgbClr val="C5D5E9"/>
          </a:solidFill>
          <a:ln w="25400" algn="ctr">
            <a:noFill/>
            <a:miter lim="800000"/>
            <a:headEnd/>
            <a:tailEnd/>
          </a:ln>
        </p:spPr>
        <p:txBody>
          <a:bodyPr anchor="ctr"/>
          <a:lstStyle/>
          <a:p>
            <a:pPr algn="ctr"/>
            <a:r>
              <a:rPr lang="ru-RU" sz="3200" b="1">
                <a:solidFill>
                  <a:schemeClr val="folHlink"/>
                </a:solidFill>
                <a:effectLst>
                  <a:outerShdw blurRad="38100" dist="38100" dir="2700000" algn="tl">
                    <a:srgbClr val="000000"/>
                  </a:outerShdw>
                </a:effectLst>
                <a:latin typeface="Calibri" pitchFamily="34" charset="0"/>
              </a:rPr>
              <a:t>ГРАЖДАНСКИЕ САМОЛЁТЫ</a:t>
            </a:r>
          </a:p>
        </p:txBody>
      </p:sp>
      <p:sp>
        <p:nvSpPr>
          <p:cNvPr id="3" name="Прямоугольник 2"/>
          <p:cNvSpPr/>
          <p:nvPr/>
        </p:nvSpPr>
        <p:spPr>
          <a:xfrm>
            <a:off x="142875" y="2357438"/>
            <a:ext cx="2857500" cy="1643062"/>
          </a:xfrm>
          <a:prstGeom prst="rect">
            <a:avLst/>
          </a:prstGeom>
          <a:solidFill>
            <a:srgbClr val="FFCCFF"/>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b="1" dirty="0">
                <a:solidFill>
                  <a:schemeClr val="tx1"/>
                </a:solidFill>
                <a:effectLst>
                  <a:outerShdw blurRad="38100" dist="38100" dir="2700000" algn="tl">
                    <a:srgbClr val="000000">
                      <a:alpha val="43137"/>
                    </a:srgbClr>
                  </a:outerShdw>
                </a:effectLst>
                <a:latin typeface="+mj-lt"/>
              </a:rPr>
              <a:t>ТРАНСПОРТНЫЕ </a:t>
            </a:r>
          </a:p>
          <a:p>
            <a:pPr algn="ctr" fontAlgn="auto">
              <a:spcBef>
                <a:spcPts val="0"/>
              </a:spcBef>
              <a:spcAft>
                <a:spcPts val="0"/>
              </a:spcAft>
              <a:defRPr/>
            </a:pPr>
            <a:r>
              <a:rPr lang="ru-RU" sz="2000" b="1" dirty="0">
                <a:solidFill>
                  <a:schemeClr val="tx1"/>
                </a:solidFill>
                <a:effectLst>
                  <a:outerShdw blurRad="38100" dist="38100" dir="2700000" algn="tl">
                    <a:srgbClr val="000000">
                      <a:alpha val="43137"/>
                    </a:srgbClr>
                  </a:outerShdw>
                </a:effectLst>
                <a:latin typeface="+mj-lt"/>
              </a:rPr>
              <a:t>САМОЛЁТЫ </a:t>
            </a:r>
            <a:r>
              <a:rPr lang="ru-RU" sz="2000" b="1" i="1" dirty="0">
                <a:solidFill>
                  <a:schemeClr val="tx1"/>
                </a:solidFill>
                <a:effectLst>
                  <a:outerShdw blurRad="38100" dist="38100" dir="2700000" algn="tl">
                    <a:srgbClr val="000000">
                      <a:alpha val="43137"/>
                    </a:srgbClr>
                  </a:outerShdw>
                </a:effectLst>
                <a:latin typeface="+mj-lt"/>
              </a:rPr>
              <a:t>пассажирские, грузопассажирские, грузовые</a:t>
            </a:r>
          </a:p>
        </p:txBody>
      </p:sp>
      <p:sp>
        <p:nvSpPr>
          <p:cNvPr id="4" name="Прямоугольник 3"/>
          <p:cNvSpPr/>
          <p:nvPr/>
        </p:nvSpPr>
        <p:spPr>
          <a:xfrm>
            <a:off x="1785938" y="4786313"/>
            <a:ext cx="2214562" cy="714375"/>
          </a:xfrm>
          <a:prstGeom prst="rect">
            <a:avLst/>
          </a:prstGeom>
          <a:solidFill>
            <a:srgbClr val="FFCCFF"/>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b="1" dirty="0">
                <a:solidFill>
                  <a:schemeClr val="tx1"/>
                </a:solidFill>
                <a:effectLst>
                  <a:outerShdw blurRad="38100" dist="38100" dir="2700000" algn="tl">
                    <a:srgbClr val="000000">
                      <a:alpha val="43137"/>
                    </a:srgbClr>
                  </a:outerShdw>
                </a:effectLst>
                <a:latin typeface="+mj-lt"/>
              </a:rPr>
              <a:t>СПОРТИВНЫЕ </a:t>
            </a:r>
          </a:p>
          <a:p>
            <a:pPr algn="ctr" fontAlgn="auto">
              <a:spcBef>
                <a:spcPts val="0"/>
              </a:spcBef>
              <a:spcAft>
                <a:spcPts val="0"/>
              </a:spcAft>
              <a:defRPr/>
            </a:pPr>
            <a:r>
              <a:rPr lang="ru-RU" sz="2000" b="1" dirty="0">
                <a:solidFill>
                  <a:schemeClr val="tx1"/>
                </a:solidFill>
                <a:effectLst>
                  <a:outerShdw blurRad="38100" dist="38100" dir="2700000" algn="tl">
                    <a:srgbClr val="000000">
                      <a:alpha val="43137"/>
                    </a:srgbClr>
                  </a:outerShdw>
                </a:effectLst>
                <a:latin typeface="+mj-lt"/>
              </a:rPr>
              <a:t>САМОЛЁТЫ</a:t>
            </a:r>
          </a:p>
        </p:txBody>
      </p:sp>
      <p:sp>
        <p:nvSpPr>
          <p:cNvPr id="5" name="Прямоугольник 4"/>
          <p:cNvSpPr/>
          <p:nvPr/>
        </p:nvSpPr>
        <p:spPr>
          <a:xfrm>
            <a:off x="3419475" y="3500438"/>
            <a:ext cx="2665413" cy="714375"/>
          </a:xfrm>
          <a:prstGeom prst="rect">
            <a:avLst/>
          </a:prstGeom>
          <a:solidFill>
            <a:srgbClr val="FFCCFF"/>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b="1" dirty="0">
                <a:solidFill>
                  <a:schemeClr val="tx1"/>
                </a:solidFill>
                <a:effectLst>
                  <a:outerShdw blurRad="38100" dist="38100" dir="2700000" algn="tl">
                    <a:srgbClr val="000000">
                      <a:alpha val="43137"/>
                    </a:srgbClr>
                  </a:outerShdw>
                </a:effectLst>
                <a:latin typeface="+mj-lt"/>
              </a:rPr>
              <a:t>ТУРИСТИЧЕСКИЕ </a:t>
            </a:r>
          </a:p>
          <a:p>
            <a:pPr algn="ctr" fontAlgn="auto">
              <a:spcBef>
                <a:spcPts val="0"/>
              </a:spcBef>
              <a:spcAft>
                <a:spcPts val="0"/>
              </a:spcAft>
              <a:defRPr/>
            </a:pPr>
            <a:r>
              <a:rPr lang="ru-RU" sz="2000" b="1" dirty="0">
                <a:solidFill>
                  <a:schemeClr val="tx1"/>
                </a:solidFill>
                <a:effectLst>
                  <a:outerShdw blurRad="38100" dist="38100" dir="2700000" algn="tl">
                    <a:srgbClr val="000000">
                      <a:alpha val="43137"/>
                    </a:srgbClr>
                  </a:outerShdw>
                </a:effectLst>
                <a:latin typeface="+mj-lt"/>
              </a:rPr>
              <a:t>САМОЛЁТЫ</a:t>
            </a:r>
          </a:p>
        </p:txBody>
      </p:sp>
      <p:sp>
        <p:nvSpPr>
          <p:cNvPr id="6" name="Прямоугольник 5"/>
          <p:cNvSpPr/>
          <p:nvPr/>
        </p:nvSpPr>
        <p:spPr>
          <a:xfrm>
            <a:off x="6516688" y="2571750"/>
            <a:ext cx="2627312" cy="1504950"/>
          </a:xfrm>
          <a:prstGeom prst="rect">
            <a:avLst/>
          </a:prstGeom>
          <a:solidFill>
            <a:srgbClr val="FFCCFF"/>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b="1" dirty="0">
                <a:solidFill>
                  <a:schemeClr val="tx1"/>
                </a:solidFill>
                <a:effectLst>
                  <a:outerShdw blurRad="38100" dist="38100" dir="2700000" algn="tl">
                    <a:srgbClr val="000000">
                      <a:alpha val="43137"/>
                    </a:srgbClr>
                  </a:outerShdw>
                </a:effectLst>
                <a:latin typeface="+mj-lt"/>
              </a:rPr>
              <a:t>УЧЕБНО-ТРЕНИРОВОЧНЫЕ </a:t>
            </a:r>
          </a:p>
          <a:p>
            <a:pPr algn="ctr" fontAlgn="auto">
              <a:spcBef>
                <a:spcPts val="0"/>
              </a:spcBef>
              <a:spcAft>
                <a:spcPts val="0"/>
              </a:spcAft>
              <a:defRPr/>
            </a:pPr>
            <a:r>
              <a:rPr lang="ru-RU" sz="2000" b="1" dirty="0">
                <a:solidFill>
                  <a:schemeClr val="tx1"/>
                </a:solidFill>
                <a:effectLst>
                  <a:outerShdw blurRad="38100" dist="38100" dir="2700000" algn="tl">
                    <a:srgbClr val="000000">
                      <a:alpha val="43137"/>
                    </a:srgbClr>
                  </a:outerShdw>
                </a:effectLst>
                <a:latin typeface="+mj-lt"/>
              </a:rPr>
              <a:t>САМОЛЁТЫ</a:t>
            </a:r>
          </a:p>
        </p:txBody>
      </p:sp>
      <p:sp>
        <p:nvSpPr>
          <p:cNvPr id="7" name="Прямоугольник 6"/>
          <p:cNvSpPr/>
          <p:nvPr/>
        </p:nvSpPr>
        <p:spPr>
          <a:xfrm>
            <a:off x="4284663" y="5572125"/>
            <a:ext cx="4464050" cy="1169988"/>
          </a:xfrm>
          <a:prstGeom prst="rect">
            <a:avLst/>
          </a:prstGeom>
          <a:solidFill>
            <a:srgbClr val="FFCCFF"/>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b="1" dirty="0">
                <a:solidFill>
                  <a:schemeClr val="tx1"/>
                </a:solidFill>
                <a:effectLst>
                  <a:outerShdw blurRad="38100" dist="38100" dir="2700000" algn="tl">
                    <a:srgbClr val="000000">
                      <a:alpha val="43137"/>
                    </a:srgbClr>
                  </a:outerShdw>
                </a:effectLst>
                <a:latin typeface="+mj-lt"/>
              </a:rPr>
              <a:t>СЕЛЬСКОХОЗЯЙСТВЕННЫЕ </a:t>
            </a:r>
          </a:p>
          <a:p>
            <a:pPr algn="ctr" fontAlgn="auto">
              <a:spcBef>
                <a:spcPts val="0"/>
              </a:spcBef>
              <a:spcAft>
                <a:spcPts val="0"/>
              </a:spcAft>
              <a:defRPr/>
            </a:pPr>
            <a:r>
              <a:rPr lang="ru-RU" sz="2000" b="1" dirty="0">
                <a:solidFill>
                  <a:schemeClr val="tx1"/>
                </a:solidFill>
                <a:effectLst>
                  <a:outerShdw blurRad="38100" dist="38100" dir="2700000" algn="tl">
                    <a:srgbClr val="000000">
                      <a:alpha val="43137"/>
                    </a:srgbClr>
                  </a:outerShdw>
                </a:effectLst>
                <a:latin typeface="+mj-lt"/>
              </a:rPr>
              <a:t>САМОЛЁТЫ</a:t>
            </a:r>
          </a:p>
        </p:txBody>
      </p:sp>
      <p:sp>
        <p:nvSpPr>
          <p:cNvPr id="9" name="Стрелка вниз 8"/>
          <p:cNvSpPr/>
          <p:nvPr/>
        </p:nvSpPr>
        <p:spPr>
          <a:xfrm>
            <a:off x="4356100" y="1628775"/>
            <a:ext cx="428625" cy="1785938"/>
          </a:xfrm>
          <a:prstGeom prst="downArrow">
            <a:avLst/>
          </a:prstGeom>
          <a:solidFill>
            <a:srgbClr val="FFCCFF"/>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 name="Стрелка вниз 9"/>
          <p:cNvSpPr/>
          <p:nvPr/>
        </p:nvSpPr>
        <p:spPr>
          <a:xfrm>
            <a:off x="2987675" y="1628775"/>
            <a:ext cx="428625" cy="3071813"/>
          </a:xfrm>
          <a:prstGeom prst="downArrow">
            <a:avLst/>
          </a:prstGeom>
          <a:solidFill>
            <a:srgbClr val="FFCCFF"/>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Стрелка вниз 10"/>
          <p:cNvSpPr/>
          <p:nvPr/>
        </p:nvSpPr>
        <p:spPr>
          <a:xfrm>
            <a:off x="7524750" y="1628775"/>
            <a:ext cx="428625" cy="857250"/>
          </a:xfrm>
          <a:prstGeom prst="downArrow">
            <a:avLst/>
          </a:prstGeom>
          <a:solidFill>
            <a:srgbClr val="FFCCFF"/>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2" name="Стрелка вниз 11"/>
          <p:cNvSpPr/>
          <p:nvPr/>
        </p:nvSpPr>
        <p:spPr>
          <a:xfrm>
            <a:off x="6084888" y="1628775"/>
            <a:ext cx="428625" cy="3857625"/>
          </a:xfrm>
          <a:prstGeom prst="downArrow">
            <a:avLst/>
          </a:prstGeom>
          <a:solidFill>
            <a:srgbClr val="FFCCFF"/>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3" name="Стрелка вниз 12"/>
          <p:cNvSpPr/>
          <p:nvPr/>
        </p:nvSpPr>
        <p:spPr>
          <a:xfrm>
            <a:off x="1714500" y="1643063"/>
            <a:ext cx="428625" cy="642937"/>
          </a:xfrm>
          <a:prstGeom prst="downArrow">
            <a:avLst/>
          </a:prstGeom>
          <a:solidFill>
            <a:srgbClr val="FFCCFF"/>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trips(downLeft)">
                                      <p:cBhvr>
                                        <p:cTn id="23" dur="500"/>
                                        <p:tgtEl>
                                          <p:spTgt spid="9"/>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strips(downLeft)">
                                      <p:cBhvr>
                                        <p:cTn id="31" dur="500"/>
                                        <p:tgtEl>
                                          <p:spTgt spid="12"/>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strips(down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strips(downLeft)">
                                      <p:cBhvr>
                                        <p:cTn id="39" dur="500"/>
                                        <p:tgtEl>
                                          <p:spTgt spid="11"/>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strips(downLeft)">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Картинка 13 из 13895"/>
          <p:cNvPicPr>
            <a:picLocks noChangeAspect="1" noChangeArrowheads="1"/>
          </p:cNvPicPr>
          <p:nvPr/>
        </p:nvPicPr>
        <p:blipFill>
          <a:blip r:embed="rId3"/>
          <a:srcRect/>
          <a:stretch>
            <a:fillRect/>
          </a:stretch>
        </p:blipFill>
        <p:spPr bwMode="auto">
          <a:xfrm>
            <a:off x="0" y="0"/>
            <a:ext cx="4600575" cy="4071938"/>
          </a:xfrm>
          <a:prstGeom prst="rect">
            <a:avLst/>
          </a:prstGeom>
          <a:noFill/>
          <a:ln w="127000" cap="sq">
            <a:solidFill>
              <a:srgbClr val="000000"/>
            </a:solidFill>
            <a:miter lim="800000"/>
            <a:headEnd/>
            <a:tailEnd/>
          </a:ln>
          <a:effectLst>
            <a:outerShdw dist="50800" dir="2700000" algn="tl" rotWithShape="0">
              <a:srgbClr val="000000">
                <a:alpha val="39999"/>
              </a:srgbClr>
            </a:outerShdw>
          </a:effectLst>
        </p:spPr>
      </p:pic>
      <p:pic>
        <p:nvPicPr>
          <p:cNvPr id="3" name="Picture 2" descr="Картинка 36 из 5362"/>
          <p:cNvPicPr>
            <a:picLocks noChangeAspect="1" noChangeArrowheads="1"/>
          </p:cNvPicPr>
          <p:nvPr/>
        </p:nvPicPr>
        <p:blipFill>
          <a:blip r:embed="rId4"/>
          <a:srcRect/>
          <a:stretch>
            <a:fillRect/>
          </a:stretch>
        </p:blipFill>
        <p:spPr bwMode="auto">
          <a:xfrm>
            <a:off x="4067175" y="3419475"/>
            <a:ext cx="5076825" cy="34385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4" descr="Картинка 53 из 5362"/>
          <p:cNvPicPr>
            <a:picLocks noChangeAspect="1" noChangeArrowheads="1"/>
          </p:cNvPicPr>
          <p:nvPr/>
        </p:nvPicPr>
        <p:blipFill>
          <a:blip r:embed="rId5"/>
          <a:srcRect/>
          <a:stretch>
            <a:fillRect/>
          </a:stretch>
        </p:blipFill>
        <p:spPr bwMode="auto">
          <a:xfrm>
            <a:off x="0" y="4000500"/>
            <a:ext cx="3929063" cy="28575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8850" name="Picture 2" descr="Картинка 2 из 206"/>
          <p:cNvPicPr>
            <a:picLocks noChangeAspect="1" noChangeArrowheads="1"/>
          </p:cNvPicPr>
          <p:nvPr/>
        </p:nvPicPr>
        <p:blipFill>
          <a:blip r:embed="rId6"/>
          <a:srcRect/>
          <a:stretch>
            <a:fillRect/>
          </a:stretch>
        </p:blipFill>
        <p:spPr bwMode="auto">
          <a:xfrm>
            <a:off x="4572000" y="0"/>
            <a:ext cx="4572000" cy="32861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Облако 5"/>
          <p:cNvSpPr/>
          <p:nvPr/>
        </p:nvSpPr>
        <p:spPr>
          <a:xfrm>
            <a:off x="108355" y="39664"/>
            <a:ext cx="4221199" cy="928670"/>
          </a:xfrm>
          <a:prstGeom prst="cloud">
            <a:avLst/>
          </a:prstGeom>
        </p:spPr>
        <p:style>
          <a:lnRef idx="0">
            <a:schemeClr val="accent6"/>
          </a:lnRef>
          <a:fillRef idx="3">
            <a:schemeClr val="accent6"/>
          </a:fillRef>
          <a:effectRef idx="3">
            <a:schemeClr val="accent6"/>
          </a:effectRef>
          <a:fontRef idx="minor">
            <a:schemeClr val="lt1"/>
          </a:fontRef>
        </p:style>
        <p:txBody>
          <a:bodyPr anchor="ctr"/>
          <a:lstStyle/>
          <a:p>
            <a:pPr algn="ctr"/>
            <a:r>
              <a:rPr lang="ru-RU" sz="2000" b="1">
                <a:solidFill>
                  <a:srgbClr val="FFFF00"/>
                </a:solidFill>
                <a:effectLst>
                  <a:outerShdw blurRad="38100" dist="38100" dir="2700000" algn="tl">
                    <a:srgbClr val="C0C0C0"/>
                  </a:outerShdw>
                </a:effectLst>
                <a:cs typeface="Arial" charset="0"/>
              </a:rPr>
              <a:t>ТРАНСПОРТНЫЕ </a:t>
            </a:r>
          </a:p>
          <a:p>
            <a:pPr algn="ctr"/>
            <a:r>
              <a:rPr lang="ru-RU" sz="2000" b="1">
                <a:solidFill>
                  <a:srgbClr val="FFFF00"/>
                </a:solidFill>
                <a:effectLst>
                  <a:outerShdw blurRad="38100" dist="38100" dir="2700000" algn="tl">
                    <a:srgbClr val="C0C0C0"/>
                  </a:outerShdw>
                </a:effectLst>
                <a:cs typeface="Arial" charset="0"/>
              </a:rPr>
              <a:t>САМОЛЁТЫ </a:t>
            </a:r>
            <a:endParaRPr lang="ru-RU" sz="2000">
              <a:solidFill>
                <a:srgbClr val="FFFF00"/>
              </a:solidFill>
              <a:cs typeface="Arial"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8" name="Group 6"/>
          <p:cNvGrpSpPr>
            <a:grpSpLocks/>
          </p:cNvGrpSpPr>
          <p:nvPr/>
        </p:nvGrpSpPr>
        <p:grpSpPr bwMode="auto">
          <a:xfrm>
            <a:off x="0" y="3644900"/>
            <a:ext cx="5148263" cy="3292475"/>
            <a:chOff x="930" y="981"/>
            <a:chExt cx="3780" cy="2756"/>
          </a:xfrm>
        </p:grpSpPr>
        <p:pic>
          <p:nvPicPr>
            <p:cNvPr id="166916" name="Picture 2" descr="Картинка 77 из 14364">
              <a:hlinkClick r:id="rId2"/>
            </p:cNvPr>
            <p:cNvPicPr>
              <a:picLocks noChangeAspect="1" noChangeArrowheads="1"/>
            </p:cNvPicPr>
            <p:nvPr/>
          </p:nvPicPr>
          <p:blipFill>
            <a:blip r:embed="rId3"/>
            <a:srcRect/>
            <a:stretch>
              <a:fillRect/>
            </a:stretch>
          </p:blipFill>
          <p:spPr bwMode="auto">
            <a:xfrm>
              <a:off x="930" y="981"/>
              <a:ext cx="3780" cy="2695"/>
            </a:xfrm>
            <a:prstGeom prst="rect">
              <a:avLst/>
            </a:prstGeom>
            <a:noFill/>
            <a:ln w="9525">
              <a:noFill/>
              <a:miter lim="800000"/>
              <a:headEnd/>
              <a:tailEnd/>
            </a:ln>
          </p:spPr>
        </p:pic>
        <p:sp>
          <p:nvSpPr>
            <p:cNvPr id="166917" name="TextBox 4"/>
            <p:cNvSpPr txBox="1">
              <a:spLocks noChangeArrowheads="1"/>
            </p:cNvSpPr>
            <p:nvPr/>
          </p:nvSpPr>
          <p:spPr bwMode="auto">
            <a:xfrm>
              <a:off x="961" y="3430"/>
              <a:ext cx="861" cy="307"/>
            </a:xfrm>
            <a:prstGeom prst="rect">
              <a:avLst/>
            </a:prstGeom>
            <a:solidFill>
              <a:srgbClr val="C5D5E9"/>
            </a:solidFill>
            <a:ln w="9525">
              <a:noFill/>
              <a:miter lim="800000"/>
              <a:headEnd/>
              <a:tailEnd/>
            </a:ln>
          </p:spPr>
          <p:txBody>
            <a:bodyPr>
              <a:spAutoFit/>
            </a:bodyPr>
            <a:lstStyle/>
            <a:p>
              <a:r>
                <a:rPr lang="ru-RU" b="1">
                  <a:solidFill>
                    <a:schemeClr val="hlink"/>
                  </a:solidFill>
                  <a:latin typeface="Tw Cen MT"/>
                </a:rPr>
                <a:t>ТУ - 104</a:t>
              </a:r>
            </a:p>
          </p:txBody>
        </p:sp>
      </p:grpSp>
      <p:pic>
        <p:nvPicPr>
          <p:cNvPr id="166923" name="Picture 2" descr="Картинка 289 из 14364">
            <a:hlinkClick r:id="rId4"/>
          </p:cNvPr>
          <p:cNvPicPr>
            <a:picLocks noChangeAspect="1" noChangeArrowheads="1"/>
          </p:cNvPicPr>
          <p:nvPr/>
        </p:nvPicPr>
        <p:blipFill>
          <a:blip r:embed="rId5"/>
          <a:srcRect/>
          <a:stretch>
            <a:fillRect/>
          </a:stretch>
        </p:blipFill>
        <p:spPr bwMode="auto">
          <a:xfrm>
            <a:off x="4248150" y="0"/>
            <a:ext cx="4895850" cy="3187700"/>
          </a:xfrm>
          <a:prstGeom prst="rect">
            <a:avLst/>
          </a:prstGeom>
          <a:noFill/>
          <a:ln w="9525">
            <a:noFill/>
            <a:miter lim="800000"/>
            <a:headEnd/>
            <a:tailEnd/>
          </a:ln>
        </p:spPr>
      </p:pic>
      <p:grpSp>
        <p:nvGrpSpPr>
          <p:cNvPr id="166919" name="Group 7"/>
          <p:cNvGrpSpPr>
            <a:grpSpLocks/>
          </p:cNvGrpSpPr>
          <p:nvPr/>
        </p:nvGrpSpPr>
        <p:grpSpPr bwMode="auto">
          <a:xfrm>
            <a:off x="0" y="0"/>
            <a:ext cx="4967288" cy="3729038"/>
            <a:chOff x="295" y="1496"/>
            <a:chExt cx="3129" cy="2349"/>
          </a:xfrm>
        </p:grpSpPr>
        <p:pic>
          <p:nvPicPr>
            <p:cNvPr id="166920" name="Picture 2" descr="Картинка 92 из 14364">
              <a:hlinkClick r:id="rId6"/>
            </p:cNvPr>
            <p:cNvPicPr>
              <a:picLocks noChangeAspect="1" noChangeArrowheads="1"/>
            </p:cNvPicPr>
            <p:nvPr/>
          </p:nvPicPr>
          <p:blipFill>
            <a:blip r:embed="rId7"/>
            <a:srcRect/>
            <a:stretch>
              <a:fillRect/>
            </a:stretch>
          </p:blipFill>
          <p:spPr bwMode="auto">
            <a:xfrm>
              <a:off x="295" y="1496"/>
              <a:ext cx="3129" cy="2349"/>
            </a:xfrm>
            <a:prstGeom prst="rect">
              <a:avLst/>
            </a:prstGeom>
            <a:noFill/>
            <a:ln w="9525">
              <a:noFill/>
              <a:miter lim="800000"/>
              <a:headEnd/>
              <a:tailEnd/>
            </a:ln>
          </p:spPr>
        </p:pic>
        <p:sp>
          <p:nvSpPr>
            <p:cNvPr id="166921" name="TextBox 4"/>
            <p:cNvSpPr txBox="1">
              <a:spLocks noChangeArrowheads="1"/>
            </p:cNvSpPr>
            <p:nvPr/>
          </p:nvSpPr>
          <p:spPr bwMode="auto">
            <a:xfrm>
              <a:off x="340" y="3566"/>
              <a:ext cx="945" cy="231"/>
            </a:xfrm>
            <a:prstGeom prst="rect">
              <a:avLst/>
            </a:prstGeom>
            <a:solidFill>
              <a:srgbClr val="C5D5E9"/>
            </a:solidFill>
            <a:ln w="9525">
              <a:noFill/>
              <a:miter lim="800000"/>
              <a:headEnd/>
              <a:tailEnd/>
            </a:ln>
          </p:spPr>
          <p:txBody>
            <a:bodyPr>
              <a:spAutoFit/>
            </a:bodyPr>
            <a:lstStyle/>
            <a:p>
              <a:pPr algn="ctr"/>
              <a:r>
                <a:rPr lang="ru-RU" b="1">
                  <a:solidFill>
                    <a:schemeClr val="hlink"/>
                  </a:solidFill>
                  <a:latin typeface="Tw Cen MT"/>
                </a:rPr>
                <a:t>Ан - 148</a:t>
              </a:r>
            </a:p>
          </p:txBody>
        </p:sp>
      </p:grpSp>
      <p:sp>
        <p:nvSpPr>
          <p:cNvPr id="2" name="Заголовок 1"/>
          <p:cNvSpPr>
            <a:spLocks noGrp="1"/>
          </p:cNvSpPr>
          <p:nvPr>
            <p:ph type="title" idx="4294967295"/>
          </p:nvPr>
        </p:nvSpPr>
        <p:spPr>
          <a:xfrm>
            <a:off x="0" y="0"/>
            <a:ext cx="5832475" cy="647700"/>
          </a:xfrm>
          <a:solidFill>
            <a:srgbClr val="C5D5E9"/>
          </a:solidFill>
        </p:spPr>
        <p:txBody>
          <a:bodyPr/>
          <a:lstStyle/>
          <a:p>
            <a:pPr eaLnBrk="1" hangingPunct="1"/>
            <a:r>
              <a:rPr lang="ru-RU" sz="4000" smtClean="0">
                <a:solidFill>
                  <a:schemeClr val="folHlink"/>
                </a:solidFill>
                <a:effectLst>
                  <a:outerShdw blurRad="38100" dist="38100" dir="2700000" algn="tl">
                    <a:srgbClr val="000000"/>
                  </a:outerShdw>
                </a:effectLst>
              </a:rPr>
              <a:t>Пассажирские самолеты</a:t>
            </a:r>
          </a:p>
        </p:txBody>
      </p:sp>
      <p:sp>
        <p:nvSpPr>
          <p:cNvPr id="6" name="Прямоугольник 5"/>
          <p:cNvSpPr/>
          <p:nvPr/>
        </p:nvSpPr>
        <p:spPr>
          <a:xfrm>
            <a:off x="7396261" y="2296982"/>
            <a:ext cx="1189742" cy="497985"/>
          </a:xfrm>
          <a:prstGeom prst="rect">
            <a:avLst/>
          </a:prstGeom>
          <a:noFill/>
        </p:spPr>
        <p:txBody>
          <a:bodyPr wrap="none">
            <a:spAutoFit/>
          </a:bodyPr>
          <a:lstStyle/>
          <a:p>
            <a:pPr algn="ctr" fontAlgn="auto">
              <a:spcBef>
                <a:spcPts val="0"/>
              </a:spcBef>
              <a:spcAft>
                <a:spcPts val="0"/>
              </a:spcAft>
              <a:defRPr/>
            </a:pPr>
            <a:r>
              <a:rPr lang="ru-RU"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ТУ - 204</a:t>
            </a:r>
          </a:p>
        </p:txBody>
      </p:sp>
      <p:pic>
        <p:nvPicPr>
          <p:cNvPr id="166925" name="Picture 2" descr="Картинка 396 из 14364">
            <a:hlinkClick r:id="rId8"/>
          </p:cNvPr>
          <p:cNvPicPr>
            <a:picLocks noChangeAspect="1" noChangeArrowheads="1"/>
          </p:cNvPicPr>
          <p:nvPr/>
        </p:nvPicPr>
        <p:blipFill>
          <a:blip r:embed="rId9"/>
          <a:srcRect/>
          <a:stretch>
            <a:fillRect/>
          </a:stretch>
        </p:blipFill>
        <p:spPr bwMode="auto">
          <a:xfrm>
            <a:off x="4510088" y="2708275"/>
            <a:ext cx="4633912" cy="2836863"/>
          </a:xfrm>
          <a:prstGeom prst="rect">
            <a:avLst/>
          </a:prstGeom>
          <a:noFill/>
          <a:ln w="9525">
            <a:noFill/>
            <a:miter lim="800000"/>
            <a:headEnd/>
            <a:tailEnd/>
          </a:ln>
        </p:spPr>
      </p:pic>
      <p:pic>
        <p:nvPicPr>
          <p:cNvPr id="5" name="Прямоугольник 4"/>
          <p:cNvPicPr>
            <a:picLocks noChangeArrowheads="1"/>
          </p:cNvPicPr>
          <p:nvPr/>
        </p:nvPicPr>
        <p:blipFill>
          <a:blip r:embed="rId10"/>
          <a:srcRect/>
          <a:stretch>
            <a:fillRect/>
          </a:stretch>
        </p:blipFill>
        <p:spPr bwMode="auto">
          <a:xfrm>
            <a:off x="7318375" y="5084763"/>
            <a:ext cx="1800225" cy="431800"/>
          </a:xfrm>
          <a:prstGeom prst="rect">
            <a:avLst/>
          </a:prstGeom>
          <a:solidFill>
            <a:schemeClr val="hlink"/>
          </a:solidFill>
        </p:spPr>
      </p:pic>
      <p:pic>
        <p:nvPicPr>
          <p:cNvPr id="166927" name="Picture 2" descr="Картинка 399 из 14364">
            <a:hlinkClick r:id="rId11"/>
          </p:cNvPr>
          <p:cNvPicPr>
            <a:picLocks noChangeAspect="1" noChangeArrowheads="1"/>
          </p:cNvPicPr>
          <p:nvPr/>
        </p:nvPicPr>
        <p:blipFill>
          <a:blip r:embed="rId12"/>
          <a:srcRect/>
          <a:stretch>
            <a:fillRect/>
          </a:stretch>
        </p:blipFill>
        <p:spPr bwMode="auto">
          <a:xfrm>
            <a:off x="0" y="549275"/>
            <a:ext cx="9144000" cy="6278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927"/>
                                        </p:tgtEl>
                                        <p:attrNameLst>
                                          <p:attrName>style.visibility</p:attrName>
                                        </p:attrNameLst>
                                      </p:cBhvr>
                                      <p:to>
                                        <p:strVal val="visible"/>
                                      </p:to>
                                    </p:set>
                                    <p:animEffect transition="in" filter="fade">
                                      <p:cBhvr>
                                        <p:cTn id="7" dur="2000"/>
                                        <p:tgtEl>
                                          <p:spTgt spid="166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6" name="Picture 2" descr="http://www.pspinfo.ru/uploads/gallery/main/13/samolet_2.jpg"/>
          <p:cNvPicPr>
            <a:picLocks noChangeAspect="1" noChangeArrowheads="1"/>
          </p:cNvPicPr>
          <p:nvPr/>
        </p:nvPicPr>
        <p:blipFill>
          <a:blip r:embed="rId2"/>
          <a:srcRect/>
          <a:stretch>
            <a:fillRect/>
          </a:stretch>
        </p:blipFill>
        <p:spPr bwMode="auto">
          <a:xfrm>
            <a:off x="0" y="981075"/>
            <a:ext cx="9144000" cy="5876925"/>
          </a:xfrm>
          <a:prstGeom prst="rect">
            <a:avLst/>
          </a:prstGeom>
          <a:noFill/>
          <a:ln w="9525">
            <a:noFill/>
            <a:miter lim="800000"/>
            <a:headEnd/>
            <a:tailEnd/>
          </a:ln>
        </p:spPr>
      </p:pic>
      <p:sp>
        <p:nvSpPr>
          <p:cNvPr id="5" name="Прямоугольник 4"/>
          <p:cNvSpPr/>
          <p:nvPr/>
        </p:nvSpPr>
        <p:spPr>
          <a:xfrm>
            <a:off x="4479925" y="357188"/>
            <a:ext cx="184150" cy="92392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endParaRPr lang="ru-RU"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endParaRPr>
          </a:p>
        </p:txBody>
      </p:sp>
      <p:pic>
        <p:nvPicPr>
          <p:cNvPr id="26628" name="Picture 4" descr="Картинка 141 из 5216">
            <a:hlinkClick r:id="rId3"/>
          </p:cNvPr>
          <p:cNvPicPr>
            <a:picLocks noChangeAspect="1" noChangeArrowheads="1"/>
          </p:cNvPicPr>
          <p:nvPr/>
        </p:nvPicPr>
        <p:blipFill>
          <a:blip r:embed="rId4"/>
          <a:srcRect/>
          <a:stretch>
            <a:fillRect/>
          </a:stretch>
        </p:blipFill>
        <p:spPr bwMode="auto">
          <a:xfrm>
            <a:off x="6350" y="0"/>
            <a:ext cx="9137650" cy="6858000"/>
          </a:xfrm>
          <a:prstGeom prst="rect">
            <a:avLst/>
          </a:prstGeom>
          <a:noFill/>
          <a:ln w="9525">
            <a:noFill/>
            <a:miter lim="800000"/>
            <a:headEnd/>
            <a:tailEnd/>
          </a:ln>
        </p:spPr>
      </p:pic>
      <p:sp>
        <p:nvSpPr>
          <p:cNvPr id="7" name="Прямоугольник 6"/>
          <p:cNvSpPr/>
          <p:nvPr/>
        </p:nvSpPr>
        <p:spPr>
          <a:xfrm>
            <a:off x="1347151" y="173015"/>
            <a:ext cx="6402074" cy="923330"/>
          </a:xfrm>
          <a:prstGeom prst="rect">
            <a:avLst/>
          </a:prstGeom>
          <a:noFill/>
        </p:spPr>
        <p:txBody>
          <a:bodyPr wrap="none">
            <a:spAutoFit/>
          </a:bodyPr>
          <a:lstStyle/>
          <a:p>
            <a:pPr algn="ctr" fontAlgn="auto">
              <a:spcBef>
                <a:spcPts val="0"/>
              </a:spcBef>
              <a:spcAft>
                <a:spcPts val="0"/>
              </a:spcAft>
              <a:defRPr/>
            </a:pPr>
            <a:r>
              <a:rPr lang="ru-RU"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Грузовой самолёт</a:t>
            </a:r>
          </a:p>
        </p:txBody>
      </p:sp>
      <p:pic>
        <p:nvPicPr>
          <p:cNvPr id="172040" name="Picture 2" descr="http://www.esalexey.ru/my_external/discovery_cars_and_motors/img/gruzovye_samolety_1.png"/>
          <p:cNvPicPr>
            <a:picLocks noChangeAspect="1" noChangeArrowheads="1"/>
          </p:cNvPicPr>
          <p:nvPr/>
        </p:nvPicPr>
        <p:blipFill>
          <a:blip r:embed="rId5"/>
          <a:srcRect/>
          <a:stretch>
            <a:fillRect/>
          </a:stretch>
        </p:blipFill>
        <p:spPr bwMode="auto">
          <a:xfrm>
            <a:off x="395288" y="974725"/>
            <a:ext cx="8459787" cy="5883275"/>
          </a:xfrm>
          <a:prstGeom prst="rect">
            <a:avLst/>
          </a:prstGeom>
          <a:noFill/>
          <a:ln w="9525">
            <a:noFill/>
            <a:miter lim="800000"/>
            <a:headEnd/>
            <a:tailEnd/>
          </a:ln>
        </p:spPr>
      </p:pic>
      <p:pic>
        <p:nvPicPr>
          <p:cNvPr id="172041" name="Picture 2" descr="Картинка 17 из 5216">
            <a:hlinkClick r:id="rId6"/>
          </p:cNvPr>
          <p:cNvPicPr>
            <a:picLocks noChangeAspect="1" noChangeArrowheads="1"/>
          </p:cNvPicPr>
          <p:nvPr/>
        </p:nvPicPr>
        <p:blipFill>
          <a:blip r:embed="rId7"/>
          <a:srcRect/>
          <a:stretch>
            <a:fillRect/>
          </a:stretch>
        </p:blipFill>
        <p:spPr bwMode="auto">
          <a:xfrm>
            <a:off x="107950" y="274638"/>
            <a:ext cx="8789988" cy="6583362"/>
          </a:xfrm>
          <a:prstGeom prst="rect">
            <a:avLst/>
          </a:prstGeom>
          <a:noFill/>
          <a:ln w="9525">
            <a:noFill/>
            <a:miter lim="800000"/>
            <a:headEnd/>
            <a:tailEnd/>
          </a:ln>
        </p:spPr>
      </p:pic>
      <p:pic>
        <p:nvPicPr>
          <p:cNvPr id="23556" name="Picture 4" descr="Картинка 142 из 5216">
            <a:hlinkClick r:id="rId8"/>
          </p:cNvPr>
          <p:cNvPicPr>
            <a:picLocks noChangeAspect="1" noChangeArrowheads="1"/>
          </p:cNvPicPr>
          <p:nvPr/>
        </p:nvPicPr>
        <p:blipFill>
          <a:blip r:embed="rId9"/>
          <a:srcRect/>
          <a:stretch>
            <a:fillRect/>
          </a:stretch>
        </p:blipFill>
        <p:spPr bwMode="auto">
          <a:xfrm>
            <a:off x="250825" y="-9525"/>
            <a:ext cx="8532813" cy="6867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diamond(in)">
                                      <p:cBhvr>
                                        <p:cTn id="7" dur="2000"/>
                                        <p:tgtEl>
                                          <p:spTgt spid="266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040"/>
                                        </p:tgtEl>
                                        <p:attrNameLst>
                                          <p:attrName>style.visibility</p:attrName>
                                        </p:attrNameLst>
                                      </p:cBhvr>
                                      <p:to>
                                        <p:strVal val="visible"/>
                                      </p:to>
                                    </p:set>
                                    <p:animEffect transition="in" filter="fade">
                                      <p:cBhvr>
                                        <p:cTn id="12" dur="2000"/>
                                        <p:tgtEl>
                                          <p:spTgt spid="1720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2041"/>
                                        </p:tgtEl>
                                        <p:attrNameLst>
                                          <p:attrName>style.visibility</p:attrName>
                                        </p:attrNameLst>
                                      </p:cBhvr>
                                      <p:to>
                                        <p:strVal val="visible"/>
                                      </p:to>
                                    </p:set>
                                    <p:animEffect transition="in" filter="fade">
                                      <p:cBhvr>
                                        <p:cTn id="17" dur="2000"/>
                                        <p:tgtEl>
                                          <p:spTgt spid="1720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556"/>
                                        </p:tgtEl>
                                        <p:attrNameLst>
                                          <p:attrName>style.visibility</p:attrName>
                                        </p:attrNameLst>
                                      </p:cBhvr>
                                      <p:to>
                                        <p:strVal val="visible"/>
                                      </p:to>
                                    </p:set>
                                    <p:animEffect transition="in" filter="fade">
                                      <p:cBhvr>
                                        <p:cTn id="22"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Картинка 43 из 8106"/>
          <p:cNvPicPr>
            <a:picLocks noChangeAspect="1" noChangeArrowheads="1"/>
          </p:cNvPicPr>
          <p:nvPr/>
        </p:nvPicPr>
        <p:blipFill>
          <a:blip r:embed="rId3"/>
          <a:srcRect/>
          <a:stretch>
            <a:fillRect/>
          </a:stretch>
        </p:blipFill>
        <p:spPr bwMode="auto">
          <a:xfrm>
            <a:off x="4857750" y="3214688"/>
            <a:ext cx="4286250" cy="364331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266" name="Picture 2" descr="Картинка 5 из 7942"/>
          <p:cNvPicPr>
            <a:picLocks noChangeAspect="1" noChangeArrowheads="1"/>
          </p:cNvPicPr>
          <p:nvPr/>
        </p:nvPicPr>
        <p:blipFill>
          <a:blip r:embed="rId4"/>
          <a:srcRect/>
          <a:stretch>
            <a:fillRect/>
          </a:stretch>
        </p:blipFill>
        <p:spPr bwMode="auto">
          <a:xfrm>
            <a:off x="4500563" y="0"/>
            <a:ext cx="4643437" cy="35718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268" name="Picture 4" descr="Картинка 12 из 7942"/>
          <p:cNvPicPr>
            <a:picLocks noChangeAspect="1" noChangeArrowheads="1"/>
          </p:cNvPicPr>
          <p:nvPr/>
        </p:nvPicPr>
        <p:blipFill>
          <a:blip r:embed="rId5"/>
          <a:srcRect/>
          <a:stretch>
            <a:fillRect/>
          </a:stretch>
        </p:blipFill>
        <p:spPr bwMode="auto">
          <a:xfrm>
            <a:off x="0" y="0"/>
            <a:ext cx="4643438" cy="33909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270" name="Picture 6" descr="Картинка 19 из 7942"/>
          <p:cNvPicPr>
            <a:picLocks noChangeAspect="1" noChangeArrowheads="1"/>
          </p:cNvPicPr>
          <p:nvPr/>
        </p:nvPicPr>
        <p:blipFill>
          <a:blip r:embed="rId6"/>
          <a:srcRect/>
          <a:stretch>
            <a:fillRect/>
          </a:stretch>
        </p:blipFill>
        <p:spPr bwMode="auto">
          <a:xfrm>
            <a:off x="0" y="3143250"/>
            <a:ext cx="4953000" cy="37147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Облако 6"/>
          <p:cNvSpPr/>
          <p:nvPr/>
        </p:nvSpPr>
        <p:spPr>
          <a:xfrm>
            <a:off x="5172892" y="142852"/>
            <a:ext cx="3814063" cy="928670"/>
          </a:xfrm>
          <a:prstGeom prst="cloud">
            <a:avLst/>
          </a:prstGeom>
        </p:spPr>
        <p:style>
          <a:lnRef idx="0">
            <a:schemeClr val="accent6"/>
          </a:lnRef>
          <a:fillRef idx="3">
            <a:schemeClr val="accent6"/>
          </a:fillRef>
          <a:effectRef idx="3">
            <a:schemeClr val="accent6"/>
          </a:effectRef>
          <a:fontRef idx="minor">
            <a:schemeClr val="lt1"/>
          </a:fontRef>
        </p:style>
        <p:txBody>
          <a:bodyPr anchor="ctr"/>
          <a:lstStyle/>
          <a:p>
            <a:pPr algn="ctr"/>
            <a:r>
              <a:rPr lang="ru-RU" sz="2000" b="1">
                <a:solidFill>
                  <a:srgbClr val="FFFF00"/>
                </a:solidFill>
                <a:effectLst>
                  <a:outerShdw blurRad="38100" dist="38100" dir="2700000" algn="tl">
                    <a:srgbClr val="C0C0C0"/>
                  </a:outerShdw>
                </a:effectLst>
                <a:cs typeface="Arial" charset="0"/>
              </a:rPr>
              <a:t>СПОРТИВНЫЕ </a:t>
            </a:r>
          </a:p>
          <a:p>
            <a:pPr algn="ctr"/>
            <a:r>
              <a:rPr lang="ru-RU" sz="2000" b="1">
                <a:solidFill>
                  <a:srgbClr val="FFFF00"/>
                </a:solidFill>
                <a:effectLst>
                  <a:outerShdw blurRad="38100" dist="38100" dir="2700000" algn="tl">
                    <a:srgbClr val="C0C0C0"/>
                  </a:outerShdw>
                </a:effectLst>
                <a:cs typeface="Arial" charset="0"/>
              </a:rPr>
              <a:t>САМОЛЁТЫ</a:t>
            </a:r>
            <a:r>
              <a:rPr lang="ru-RU" sz="2000" b="1">
                <a:solidFill>
                  <a:schemeClr val="tx1"/>
                </a:solidFill>
                <a:effectLst>
                  <a:outerShdw blurRad="38100" dist="38100" dir="2700000" algn="tl">
                    <a:srgbClr val="C0C0C0"/>
                  </a:outerShdw>
                </a:effectLst>
                <a:cs typeface="Arial" charset="0"/>
              </a:rPr>
              <a:t> </a:t>
            </a:r>
            <a:endParaRPr lang="ru-RU" sz="2000">
              <a:solidFill>
                <a:srgbClr val="FFFFFF"/>
              </a:solidFill>
              <a:cs typeface="Arial" charset="0"/>
            </a:endParaRPr>
          </a:p>
        </p:txBody>
      </p:sp>
      <p:pic>
        <p:nvPicPr>
          <p:cNvPr id="140297" name="Picture 2" descr="Картинка 8 из 8348">
            <a:hlinkClick r:id="rId7"/>
          </p:cNvPr>
          <p:cNvPicPr>
            <a:picLocks noChangeAspect="1" noChangeArrowheads="1"/>
          </p:cNvPicPr>
          <p:nvPr/>
        </p:nvPicPr>
        <p:blipFill>
          <a:blip r:embed="rId8"/>
          <a:srcRect/>
          <a:stretch>
            <a:fillRect/>
          </a:stretch>
        </p:blipFill>
        <p:spPr bwMode="auto">
          <a:xfrm>
            <a:off x="900113" y="981075"/>
            <a:ext cx="7429500" cy="55753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297"/>
                                        </p:tgtEl>
                                        <p:attrNameLst>
                                          <p:attrName>style.visibility</p:attrName>
                                        </p:attrNameLst>
                                      </p:cBhvr>
                                      <p:to>
                                        <p:strVal val="visible"/>
                                      </p:to>
                                    </p:set>
                                    <p:animEffect transition="in" filter="fade">
                                      <p:cBhvr>
                                        <p:cTn id="7" dur="2000"/>
                                        <p:tgtEl>
                                          <p:spTgt spid="140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Картинка 4 из 7149"/>
          <p:cNvPicPr>
            <a:picLocks noChangeAspect="1" noChangeArrowheads="1"/>
          </p:cNvPicPr>
          <p:nvPr/>
        </p:nvPicPr>
        <p:blipFill>
          <a:blip r:embed="rId3"/>
          <a:srcRect/>
          <a:stretch>
            <a:fillRect/>
          </a:stretch>
        </p:blipFill>
        <p:spPr bwMode="auto">
          <a:xfrm>
            <a:off x="4643438" y="3467100"/>
            <a:ext cx="4500562" cy="33909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0900" name="Picture 4" descr="Картинка 7 из 7149"/>
          <p:cNvPicPr>
            <a:picLocks noChangeAspect="1" noChangeArrowheads="1"/>
          </p:cNvPicPr>
          <p:nvPr/>
        </p:nvPicPr>
        <p:blipFill>
          <a:blip r:embed="rId4"/>
          <a:srcRect/>
          <a:stretch>
            <a:fillRect/>
          </a:stretch>
        </p:blipFill>
        <p:spPr bwMode="auto">
          <a:xfrm>
            <a:off x="0" y="0"/>
            <a:ext cx="4572000" cy="35718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0902" name="Picture 6" descr="Картинка 16 из 7149"/>
          <p:cNvPicPr>
            <a:picLocks noChangeAspect="1" noChangeArrowheads="1"/>
          </p:cNvPicPr>
          <p:nvPr/>
        </p:nvPicPr>
        <p:blipFill>
          <a:blip r:embed="rId5"/>
          <a:srcRect/>
          <a:stretch>
            <a:fillRect/>
          </a:stretch>
        </p:blipFill>
        <p:spPr bwMode="auto">
          <a:xfrm>
            <a:off x="4429125" y="0"/>
            <a:ext cx="4714875" cy="35718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0904" name="Picture 8" descr="Картинка 49 из 7149"/>
          <p:cNvPicPr>
            <a:picLocks noChangeAspect="1" noChangeArrowheads="1"/>
          </p:cNvPicPr>
          <p:nvPr/>
        </p:nvPicPr>
        <p:blipFill>
          <a:blip r:embed="rId6"/>
          <a:srcRect/>
          <a:stretch>
            <a:fillRect/>
          </a:stretch>
        </p:blipFill>
        <p:spPr bwMode="auto">
          <a:xfrm>
            <a:off x="0" y="3214688"/>
            <a:ext cx="4630738" cy="364331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Облако 5"/>
          <p:cNvSpPr/>
          <p:nvPr/>
        </p:nvSpPr>
        <p:spPr>
          <a:xfrm>
            <a:off x="425869" y="39664"/>
            <a:ext cx="4052079" cy="928670"/>
          </a:xfrm>
          <a:prstGeom prst="cloud">
            <a:avLst/>
          </a:prstGeom>
        </p:spPr>
        <p:style>
          <a:lnRef idx="0">
            <a:schemeClr val="accent6"/>
          </a:lnRef>
          <a:fillRef idx="3">
            <a:schemeClr val="accent6"/>
          </a:fillRef>
          <a:effectRef idx="3">
            <a:schemeClr val="accent6"/>
          </a:effectRef>
          <a:fontRef idx="minor">
            <a:schemeClr val="lt1"/>
          </a:fontRef>
        </p:style>
        <p:txBody>
          <a:bodyPr anchor="ctr"/>
          <a:lstStyle/>
          <a:p>
            <a:pPr algn="ctr"/>
            <a:r>
              <a:rPr lang="ru-RU" sz="2000" b="1">
                <a:solidFill>
                  <a:srgbClr val="FFFF00"/>
                </a:solidFill>
                <a:effectLst>
                  <a:outerShdw blurRad="38100" dist="38100" dir="2700000" algn="tl">
                    <a:srgbClr val="C0C0C0"/>
                  </a:outerShdw>
                </a:effectLst>
                <a:cs typeface="Arial" charset="0"/>
              </a:rPr>
              <a:t>ТУРИСТИЧЕСКИЕ </a:t>
            </a:r>
          </a:p>
          <a:p>
            <a:pPr algn="ctr"/>
            <a:r>
              <a:rPr lang="ru-RU" sz="2000" b="1">
                <a:solidFill>
                  <a:srgbClr val="FFFF00"/>
                </a:solidFill>
                <a:effectLst>
                  <a:outerShdw blurRad="38100" dist="38100" dir="2700000" algn="tl">
                    <a:srgbClr val="C0C0C0"/>
                  </a:outerShdw>
                </a:effectLst>
                <a:cs typeface="Arial" charset="0"/>
              </a:rPr>
              <a:t>САМОЛЁТЫ</a:t>
            </a:r>
            <a:r>
              <a:rPr lang="ru-RU" sz="2000" b="1">
                <a:solidFill>
                  <a:schemeClr val="tx1"/>
                </a:solidFill>
                <a:effectLst>
                  <a:outerShdw blurRad="38100" dist="38100" dir="2700000" algn="tl">
                    <a:srgbClr val="C0C0C0"/>
                  </a:outerShdw>
                </a:effectLst>
                <a:cs typeface="Arial" charset="0"/>
              </a:rPr>
              <a:t> </a:t>
            </a:r>
            <a:endParaRPr lang="ru-RU" sz="2000">
              <a:solidFill>
                <a:srgbClr val="FFFFFF"/>
              </a:solidFill>
              <a:cs typeface="Arial"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8" name="Picture 6" descr="Картинка 8 из 485"/>
          <p:cNvPicPr>
            <a:picLocks noChangeAspect="1" noChangeArrowheads="1"/>
          </p:cNvPicPr>
          <p:nvPr/>
        </p:nvPicPr>
        <p:blipFill>
          <a:blip r:embed="rId3"/>
          <a:srcRect/>
          <a:stretch>
            <a:fillRect/>
          </a:stretch>
        </p:blipFill>
        <p:spPr bwMode="auto">
          <a:xfrm>
            <a:off x="4067175" y="0"/>
            <a:ext cx="5076825" cy="3810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4994" name="Picture 2" descr="Картинка 2 из 485"/>
          <p:cNvPicPr>
            <a:picLocks noChangeAspect="1" noChangeArrowheads="1"/>
          </p:cNvPicPr>
          <p:nvPr/>
        </p:nvPicPr>
        <p:blipFill>
          <a:blip r:embed="rId4"/>
          <a:srcRect/>
          <a:stretch>
            <a:fillRect/>
          </a:stretch>
        </p:blipFill>
        <p:spPr bwMode="auto">
          <a:xfrm>
            <a:off x="1528763" y="3357563"/>
            <a:ext cx="7615237" cy="3500437"/>
          </a:xfrm>
          <a:prstGeom prst="rect">
            <a:avLst/>
          </a:prstGeom>
          <a:noFill/>
          <a:ln w="127000" cap="sq">
            <a:solidFill>
              <a:srgbClr val="000000"/>
            </a:solidFill>
            <a:miter lim="800000"/>
            <a:headEnd/>
            <a:tailEnd/>
          </a:ln>
          <a:effectLst>
            <a:outerShdw dist="50800" dir="2700000" algn="tl" rotWithShape="0">
              <a:srgbClr val="000000">
                <a:alpha val="39999"/>
              </a:srgbClr>
            </a:outerShdw>
          </a:effectLst>
        </p:spPr>
      </p:pic>
      <p:pic>
        <p:nvPicPr>
          <p:cNvPr id="84996" name="Picture 4" descr="Картинка 3 из 485"/>
          <p:cNvPicPr>
            <a:picLocks noChangeAspect="1" noChangeArrowheads="1"/>
          </p:cNvPicPr>
          <p:nvPr/>
        </p:nvPicPr>
        <p:blipFill>
          <a:blip r:embed="rId5"/>
          <a:srcRect/>
          <a:stretch>
            <a:fillRect/>
          </a:stretch>
        </p:blipFill>
        <p:spPr bwMode="auto">
          <a:xfrm>
            <a:off x="0" y="0"/>
            <a:ext cx="4429125" cy="32861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5000" name="Picture 8" descr="Картинка 56 из 485"/>
          <p:cNvPicPr>
            <a:picLocks noChangeAspect="1" noChangeArrowheads="1"/>
          </p:cNvPicPr>
          <p:nvPr/>
        </p:nvPicPr>
        <p:blipFill>
          <a:blip r:embed="rId6"/>
          <a:srcRect/>
          <a:stretch>
            <a:fillRect/>
          </a:stretch>
        </p:blipFill>
        <p:spPr bwMode="auto">
          <a:xfrm>
            <a:off x="0" y="3214688"/>
            <a:ext cx="4714875" cy="364331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Облако 5"/>
          <p:cNvSpPr/>
          <p:nvPr/>
        </p:nvSpPr>
        <p:spPr>
          <a:xfrm>
            <a:off x="1430246" y="2700340"/>
            <a:ext cx="6141088" cy="1084482"/>
          </a:xfrm>
          <a:prstGeom prst="cloud">
            <a:avLst/>
          </a:prstGeom>
        </p:spPr>
        <p:style>
          <a:lnRef idx="0">
            <a:schemeClr val="accent6"/>
          </a:lnRef>
          <a:fillRef idx="3">
            <a:schemeClr val="accent6"/>
          </a:fillRef>
          <a:effectRef idx="3">
            <a:schemeClr val="accent6"/>
          </a:effectRef>
          <a:fontRef idx="minor">
            <a:schemeClr val="lt1"/>
          </a:fontRef>
        </p:style>
        <p:txBody>
          <a:bodyPr anchor="ctr"/>
          <a:lstStyle/>
          <a:p>
            <a:pPr algn="ctr"/>
            <a:r>
              <a:rPr lang="ru-RU" sz="2000" b="1">
                <a:solidFill>
                  <a:srgbClr val="FFFF00"/>
                </a:solidFill>
                <a:effectLst>
                  <a:outerShdw blurRad="38100" dist="38100" dir="2700000" algn="tl">
                    <a:srgbClr val="C0C0C0"/>
                  </a:outerShdw>
                </a:effectLst>
                <a:cs typeface="Arial" charset="0"/>
              </a:rPr>
              <a:t>СЕЛЬСКОХОЗЯЙСТВЕННЫЕ </a:t>
            </a:r>
          </a:p>
          <a:p>
            <a:pPr algn="ctr"/>
            <a:r>
              <a:rPr lang="ru-RU" sz="2000" b="1">
                <a:solidFill>
                  <a:srgbClr val="FFFF00"/>
                </a:solidFill>
                <a:effectLst>
                  <a:outerShdw blurRad="38100" dist="38100" dir="2700000" algn="tl">
                    <a:srgbClr val="C0C0C0"/>
                  </a:outerShdw>
                </a:effectLst>
                <a:cs typeface="Arial" charset="0"/>
              </a:rPr>
              <a:t>САМОЛЁТЫ</a:t>
            </a:r>
            <a:r>
              <a:rPr lang="ru-RU" sz="2000" b="1">
                <a:solidFill>
                  <a:schemeClr val="tx1"/>
                </a:solidFill>
                <a:effectLst>
                  <a:outerShdw blurRad="38100" dist="38100" dir="2700000" algn="tl">
                    <a:srgbClr val="C0C0C0"/>
                  </a:outerShdw>
                </a:effectLst>
                <a:cs typeface="Arial" charset="0"/>
              </a:rPr>
              <a:t> </a:t>
            </a:r>
            <a:endParaRPr lang="ru-RU" sz="2000">
              <a:solidFill>
                <a:srgbClr val="FFFFFF"/>
              </a:solidFill>
              <a:cs typeface="Arial"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7" name="Picture 7"/>
          <p:cNvPicPr>
            <a:picLocks noChangeAspect="1" noChangeArrowheads="1"/>
          </p:cNvPicPr>
          <p:nvPr/>
        </p:nvPicPr>
        <p:blipFill>
          <a:blip r:embed="rId2"/>
          <a:srcRect/>
          <a:stretch>
            <a:fillRect/>
          </a:stretch>
        </p:blipFill>
        <p:spPr bwMode="auto">
          <a:xfrm>
            <a:off x="0" y="1989138"/>
            <a:ext cx="9144000" cy="3857625"/>
          </a:xfrm>
          <a:prstGeom prst="rect">
            <a:avLst/>
          </a:prstGeom>
          <a:noFill/>
          <a:ln w="9525">
            <a:noFill/>
            <a:miter lim="800000"/>
            <a:headEnd/>
            <a:tailEnd/>
          </a:ln>
          <a:effectLst/>
        </p:spPr>
      </p:pic>
      <p:sp>
        <p:nvSpPr>
          <p:cNvPr id="15362" name="Text Box 5"/>
          <p:cNvSpPr txBox="1">
            <a:spLocks noChangeArrowheads="1"/>
          </p:cNvSpPr>
          <p:nvPr/>
        </p:nvSpPr>
        <p:spPr bwMode="auto">
          <a:xfrm>
            <a:off x="5292725" y="0"/>
            <a:ext cx="1776413" cy="823913"/>
          </a:xfrm>
          <a:prstGeom prst="rect">
            <a:avLst/>
          </a:prstGeom>
          <a:solidFill>
            <a:schemeClr val="bg2"/>
          </a:solidFill>
          <a:ln w="9525">
            <a:noFill/>
            <a:miter lim="800000"/>
            <a:headEnd/>
            <a:tailEnd/>
          </a:ln>
        </p:spPr>
        <p:txBody>
          <a:bodyPr wrap="none">
            <a:spAutoFit/>
          </a:bodyPr>
          <a:lstStyle/>
          <a:p>
            <a:r>
              <a:rPr lang="ru-RU" sz="4800" b="1">
                <a:solidFill>
                  <a:srgbClr val="DE005A"/>
                </a:solidFill>
              </a:rPr>
              <a:t>ТЕСТ</a:t>
            </a:r>
          </a:p>
        </p:txBody>
      </p:sp>
      <p:pic>
        <p:nvPicPr>
          <p:cNvPr id="15363" name="Picture 3" descr="C:\Documents and Settings\Admin\Мои документы\ФОТОГРАФИИ\img026.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rot="-1369971">
            <a:off x="7281863" y="-109538"/>
            <a:ext cx="1668462" cy="2536826"/>
          </a:xfrm>
          <a:prstGeom prst="rect">
            <a:avLst/>
          </a:prstGeom>
          <a:noFill/>
          <a:ln w="9525">
            <a:noFill/>
            <a:miter lim="800000"/>
            <a:headEnd/>
            <a:tailEnd/>
          </a:ln>
        </p:spPr>
      </p:pic>
      <p:pic>
        <p:nvPicPr>
          <p:cNvPr id="15" name="Рисунок 14" descr="0022"/>
          <p:cNvPicPr/>
          <p:nvPr/>
        </p:nvPicPr>
        <p:blipFill>
          <a:blip r:embed="rId4"/>
          <a:srcRect/>
          <a:stretch>
            <a:fillRect/>
          </a:stretch>
        </p:blipFill>
        <p:spPr bwMode="auto">
          <a:xfrm>
            <a:off x="3059113" y="4797425"/>
            <a:ext cx="1277937" cy="2133600"/>
          </a:xfrm>
          <a:prstGeom prst="rect">
            <a:avLst/>
          </a:prstGeom>
          <a:noFill/>
          <a:effectLst>
            <a:outerShdw blurRad="76200" dir="18900000" sy="23000" kx="-1200000" algn="bl" rotWithShape="0">
              <a:prstClr val="black">
                <a:alpha val="20000"/>
              </a:prstClr>
            </a:outerShdw>
          </a:effectLst>
        </p:spPr>
      </p:pic>
      <p:pic>
        <p:nvPicPr>
          <p:cNvPr id="15368" name="Picture 8"/>
          <p:cNvPicPr>
            <a:picLocks noChangeAspect="1" noChangeArrowheads="1"/>
          </p:cNvPicPr>
          <p:nvPr/>
        </p:nvPicPr>
        <p:blipFill>
          <a:blip r:embed="rId5"/>
          <a:srcRect/>
          <a:stretch>
            <a:fillRect/>
          </a:stretch>
        </p:blipFill>
        <p:spPr bwMode="auto">
          <a:xfrm>
            <a:off x="3851275" y="260350"/>
            <a:ext cx="749300" cy="58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Картинка 2 из 2668"/>
          <p:cNvPicPr>
            <a:picLocks noChangeAspect="1" noChangeArrowheads="1"/>
          </p:cNvPicPr>
          <p:nvPr/>
        </p:nvPicPr>
        <p:blipFill>
          <a:blip r:embed="rId3"/>
          <a:srcRect/>
          <a:stretch>
            <a:fillRect/>
          </a:stretch>
        </p:blipFill>
        <p:spPr bwMode="auto">
          <a:xfrm>
            <a:off x="0" y="0"/>
            <a:ext cx="4714875" cy="33051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7046" name="Picture 6" descr="Картинка 9 из 2668"/>
          <p:cNvPicPr>
            <a:picLocks noChangeAspect="1" noChangeArrowheads="1"/>
          </p:cNvPicPr>
          <p:nvPr/>
        </p:nvPicPr>
        <p:blipFill>
          <a:blip r:embed="rId4"/>
          <a:srcRect/>
          <a:stretch>
            <a:fillRect/>
          </a:stretch>
        </p:blipFill>
        <p:spPr bwMode="auto">
          <a:xfrm>
            <a:off x="4714875" y="0"/>
            <a:ext cx="4429125" cy="31432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7048" name="Picture 8" descr="Картинка 17 из 2668"/>
          <p:cNvPicPr>
            <a:picLocks noChangeAspect="1" noChangeArrowheads="1"/>
          </p:cNvPicPr>
          <p:nvPr/>
        </p:nvPicPr>
        <p:blipFill>
          <a:blip r:embed="rId5"/>
          <a:srcRect/>
          <a:stretch>
            <a:fillRect/>
          </a:stretch>
        </p:blipFill>
        <p:spPr bwMode="auto">
          <a:xfrm>
            <a:off x="0" y="3286125"/>
            <a:ext cx="4429125" cy="35718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7050" name="Picture 10" descr="Картинка 45 из 2668"/>
          <p:cNvPicPr>
            <a:picLocks noChangeAspect="1" noChangeArrowheads="1"/>
          </p:cNvPicPr>
          <p:nvPr/>
        </p:nvPicPr>
        <p:blipFill>
          <a:blip r:embed="rId6"/>
          <a:srcRect/>
          <a:stretch>
            <a:fillRect/>
          </a:stretch>
        </p:blipFill>
        <p:spPr bwMode="auto">
          <a:xfrm>
            <a:off x="4067175" y="3143250"/>
            <a:ext cx="5076825" cy="37147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Облако 6"/>
          <p:cNvSpPr/>
          <p:nvPr/>
        </p:nvSpPr>
        <p:spPr>
          <a:xfrm>
            <a:off x="707" y="-50657"/>
            <a:ext cx="6396519" cy="842897"/>
          </a:xfrm>
          <a:prstGeom prst="cloud">
            <a:avLst/>
          </a:prstGeom>
        </p:spPr>
        <p:style>
          <a:lnRef idx="0">
            <a:schemeClr val="accent6"/>
          </a:lnRef>
          <a:fillRef idx="3">
            <a:schemeClr val="accent6"/>
          </a:fillRef>
          <a:effectRef idx="3">
            <a:schemeClr val="accent6"/>
          </a:effectRef>
          <a:fontRef idx="minor">
            <a:schemeClr val="lt1"/>
          </a:fontRef>
        </p:style>
        <p:txBody>
          <a:bodyPr anchor="ctr"/>
          <a:lstStyle/>
          <a:p>
            <a:pPr algn="ctr"/>
            <a:r>
              <a:rPr lang="ru-RU" sz="2000" b="1">
                <a:solidFill>
                  <a:srgbClr val="FFFF00"/>
                </a:solidFill>
                <a:effectLst>
                  <a:outerShdw blurRad="38100" dist="38100" dir="2700000" algn="tl">
                    <a:srgbClr val="C0C0C0"/>
                  </a:outerShdw>
                </a:effectLst>
                <a:cs typeface="Arial" charset="0"/>
              </a:rPr>
              <a:t>УЧЕБНО-ТРЕНИРОВОЧНЫЕ </a:t>
            </a:r>
          </a:p>
          <a:p>
            <a:pPr algn="ctr"/>
            <a:r>
              <a:rPr lang="ru-RU" sz="2000" b="1">
                <a:solidFill>
                  <a:srgbClr val="FFFF00"/>
                </a:solidFill>
                <a:effectLst>
                  <a:outerShdw blurRad="38100" dist="38100" dir="2700000" algn="tl">
                    <a:srgbClr val="C0C0C0"/>
                  </a:outerShdw>
                </a:effectLst>
                <a:cs typeface="Arial" charset="0"/>
              </a:rPr>
              <a:t>САМОЛЁТЫ </a:t>
            </a:r>
            <a:endParaRPr lang="ru-RU" sz="2000">
              <a:solidFill>
                <a:srgbClr val="FFFF00"/>
              </a:solidFill>
              <a:cs typeface="Arial"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6" descr="Картинка 13 из 16838"/>
          <p:cNvPicPr>
            <a:picLocks noChangeAspect="1" noChangeArrowheads="1"/>
          </p:cNvPicPr>
          <p:nvPr/>
        </p:nvPicPr>
        <p:blipFill>
          <a:blip r:embed="rId3"/>
          <a:srcRect/>
          <a:stretch>
            <a:fillRect/>
          </a:stretch>
        </p:blipFill>
        <p:spPr bwMode="auto">
          <a:xfrm>
            <a:off x="-87313" y="0"/>
            <a:ext cx="9231313" cy="6858000"/>
          </a:xfrm>
          <a:prstGeom prst="rect">
            <a:avLst/>
          </a:prstGeom>
          <a:noFill/>
          <a:ln w="9525">
            <a:noFill/>
            <a:miter lim="800000"/>
            <a:headEnd/>
            <a:tailEnd/>
          </a:ln>
        </p:spPr>
      </p:pic>
      <p:pic>
        <p:nvPicPr>
          <p:cNvPr id="148483" name="Picture 4" descr="Картинка 34 из 16838"/>
          <p:cNvPicPr>
            <a:picLocks noChangeAspect="1" noChangeArrowheads="1"/>
          </p:cNvPicPr>
          <p:nvPr/>
        </p:nvPicPr>
        <p:blipFill>
          <a:blip r:embed="rId4">
            <a:clrChange>
              <a:clrFrom>
                <a:srgbClr val="F3F5F4"/>
              </a:clrFrom>
              <a:clrTo>
                <a:srgbClr val="F3F5F4">
                  <a:alpha val="0"/>
                </a:srgbClr>
              </a:clrTo>
            </a:clrChange>
          </a:blip>
          <a:srcRect/>
          <a:stretch>
            <a:fillRect/>
          </a:stretch>
        </p:blipFill>
        <p:spPr bwMode="auto">
          <a:xfrm>
            <a:off x="6143625" y="214313"/>
            <a:ext cx="2786063" cy="1168400"/>
          </a:xfrm>
          <a:prstGeom prst="rect">
            <a:avLst/>
          </a:prstGeom>
          <a:noFill/>
          <a:ln w="9525">
            <a:noFill/>
            <a:miter lim="800000"/>
            <a:headEnd/>
            <a:tailEnd/>
          </a:ln>
        </p:spPr>
      </p:pic>
      <p:sp>
        <p:nvSpPr>
          <p:cNvPr id="19463" name="Rectangle 7"/>
          <p:cNvSpPr>
            <a:spLocks noChangeArrowheads="1"/>
          </p:cNvSpPr>
          <p:nvPr/>
        </p:nvSpPr>
        <p:spPr bwMode="auto">
          <a:xfrm>
            <a:off x="2195513" y="5241925"/>
            <a:ext cx="6948487" cy="1616075"/>
          </a:xfrm>
          <a:prstGeom prst="rect">
            <a:avLst/>
          </a:prstGeom>
          <a:solidFill>
            <a:srgbClr val="C5D5E9"/>
          </a:solidFill>
          <a:ln w="9525">
            <a:noFill/>
            <a:miter lim="800000"/>
            <a:headEnd/>
            <a:tailEnd/>
          </a:ln>
        </p:spPr>
        <p:txBody>
          <a:bodyPr anchor="ctr">
            <a:spAutoFit/>
          </a:bodyPr>
          <a:lstStyle/>
          <a:p>
            <a:pPr algn="ctr"/>
            <a:r>
              <a:rPr lang="ru-RU" sz="2000" b="1">
                <a:solidFill>
                  <a:schemeClr val="folHlink"/>
                </a:solidFill>
                <a:effectLst>
                  <a:outerShdw blurRad="38100" dist="38100" dir="2700000" algn="tl">
                    <a:srgbClr val="000000"/>
                  </a:outerShdw>
                </a:effectLst>
                <a:latin typeface="Calibri" pitchFamily="34" charset="0"/>
                <a:ea typeface="Times New Roman" pitchFamily="18" charset="0"/>
                <a:cs typeface="Franklin Gothic Medium Cond"/>
              </a:rPr>
              <a:t>Первый тренировочный самолет У-2 был построен в двадцатых годах двадцатого столетия. Маленький и легкий, он летал зимой и летом. Большую службу сослужил он стране в годы Великой Отечественной войны.</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a:spLocks noChangeArrowheads="1"/>
          </p:cNvSpPr>
          <p:nvPr/>
        </p:nvSpPr>
        <p:spPr bwMode="auto">
          <a:xfrm>
            <a:off x="0" y="115888"/>
            <a:ext cx="5143500" cy="714375"/>
          </a:xfrm>
          <a:prstGeom prst="rect">
            <a:avLst/>
          </a:prstGeom>
          <a:solidFill>
            <a:srgbClr val="C5D5E9"/>
          </a:solidFill>
          <a:ln w="25400" algn="ctr">
            <a:noFill/>
            <a:miter lim="800000"/>
            <a:headEnd/>
            <a:tailEnd/>
          </a:ln>
        </p:spPr>
        <p:txBody>
          <a:bodyPr anchor="ctr"/>
          <a:lstStyle/>
          <a:p>
            <a:pPr algn="ctr"/>
            <a:r>
              <a:rPr lang="ru-RU" sz="3200" b="1">
                <a:solidFill>
                  <a:schemeClr val="hlink"/>
                </a:solidFill>
                <a:effectLst>
                  <a:outerShdw blurRad="38100" dist="38100" dir="2700000" algn="tl">
                    <a:srgbClr val="000000"/>
                  </a:outerShdw>
                </a:effectLst>
                <a:latin typeface="Calibri" pitchFamily="34" charset="0"/>
              </a:rPr>
              <a:t>ВОЕННЫЕ САМОЛЁТЫ</a:t>
            </a:r>
          </a:p>
        </p:txBody>
      </p:sp>
      <p:sp>
        <p:nvSpPr>
          <p:cNvPr id="17409" name="Rectangle 1"/>
          <p:cNvSpPr>
            <a:spLocks noChangeArrowheads="1"/>
          </p:cNvSpPr>
          <p:nvPr/>
        </p:nvSpPr>
        <p:spPr bwMode="auto">
          <a:xfrm>
            <a:off x="250825" y="755650"/>
            <a:ext cx="4500563" cy="5699125"/>
          </a:xfrm>
          <a:prstGeom prst="rect">
            <a:avLst/>
          </a:prstGeom>
          <a:solidFill>
            <a:srgbClr val="C5D5E9"/>
          </a:solidFill>
          <a:ln w="9525">
            <a:noFill/>
            <a:miter lim="800000"/>
            <a:headEnd/>
            <a:tailEnd/>
          </a:ln>
        </p:spPr>
        <p:txBody>
          <a:bodyPr anchor="ctr">
            <a:spAutoFit/>
          </a:bodyPr>
          <a:lstStyle/>
          <a:p>
            <a:pPr algn="ctr"/>
            <a:endParaRPr lang="ru-RU" sz="2400" b="1" i="1">
              <a:solidFill>
                <a:srgbClr val="FF0000"/>
              </a:solidFill>
              <a:effectLst>
                <a:outerShdw blurRad="38100" dist="38100" dir="2700000" algn="tl">
                  <a:srgbClr val="000000"/>
                </a:outerShdw>
              </a:effectLst>
              <a:latin typeface="Calibri" pitchFamily="34" charset="0"/>
              <a:ea typeface="Franklin Gothic Medium Cond"/>
              <a:cs typeface="Franklin Gothic Medium Cond"/>
            </a:endParaRPr>
          </a:p>
          <a:p>
            <a:pPr algn="ctr"/>
            <a:r>
              <a:rPr lang="ru-RU" sz="2400" b="1" i="1">
                <a:solidFill>
                  <a:srgbClr val="FF0000"/>
                </a:solidFill>
                <a:effectLst>
                  <a:outerShdw blurRad="38100" dist="38100" dir="2700000" algn="tl">
                    <a:srgbClr val="000000"/>
                  </a:outerShdw>
                </a:effectLst>
                <a:latin typeface="Calibri" pitchFamily="34" charset="0"/>
                <a:ea typeface="Times New Roman" pitchFamily="18" charset="0"/>
                <a:cs typeface="Franklin Gothic Medium Cond"/>
              </a:rPr>
              <a:t>Военные самолеты</a:t>
            </a:r>
            <a:r>
              <a:rPr lang="ru-RU" sz="2000" b="1" i="1">
                <a:solidFill>
                  <a:srgbClr val="FF0000"/>
                </a:solidFill>
                <a:effectLst>
                  <a:outerShdw blurRad="38100" dist="38100" dir="2700000" algn="tl">
                    <a:srgbClr val="000000"/>
                  </a:outerShdw>
                </a:effectLst>
                <a:latin typeface="Calibri" pitchFamily="34" charset="0"/>
                <a:ea typeface="Times New Roman" pitchFamily="18" charset="0"/>
                <a:cs typeface="Franklin Gothic Medium Cond"/>
              </a:rPr>
              <a:t> </a:t>
            </a:r>
            <a:r>
              <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rPr>
              <a:t>внешне очень похожи на обычные, гражданские. Но у них совсем другая работа. Они защищают наше мирное небо. </a:t>
            </a:r>
          </a:p>
          <a:p>
            <a:pPr algn="ctr"/>
            <a:endPar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endParaRPr>
          </a:p>
          <a:p>
            <a:pPr algn="ctr"/>
            <a:r>
              <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rPr>
              <a:t>Существует много различных боевых самолетов. Каждый из них имеет свое название. </a:t>
            </a:r>
          </a:p>
          <a:p>
            <a:pPr algn="ctr"/>
            <a:endPar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endParaRPr>
          </a:p>
          <a:p>
            <a:pPr algn="ctr"/>
            <a:r>
              <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rPr>
              <a:t>Самолет-истребитель уничтожает самолеты противника в воздухе, на земле и на воде. </a:t>
            </a:r>
          </a:p>
          <a:p>
            <a:pPr algn="ctr"/>
            <a:endPar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endParaRPr>
          </a:p>
          <a:p>
            <a:pPr algn="ctr"/>
            <a:r>
              <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rPr>
              <a:t>Самолеты-разведчики фотографируют местность в дневное и ночное время.</a:t>
            </a:r>
            <a:endParaRPr lang="ru-RU" sz="2000" b="1">
              <a:solidFill>
                <a:schemeClr val="hlink"/>
              </a:solidFill>
              <a:effectLst>
                <a:outerShdw blurRad="38100" dist="38100" dir="2700000" algn="tl">
                  <a:srgbClr val="000000"/>
                </a:outerShdw>
              </a:effectLst>
              <a:latin typeface="Calibri" pitchFamily="34" charset="0"/>
              <a:ea typeface="Franklin Gothic Medium Cond"/>
              <a:cs typeface="Franklin Gothic Medium Cond"/>
            </a:endParaRPr>
          </a:p>
          <a:p>
            <a:pPr algn="ctr"/>
            <a:endParaRPr lang="ru-RU" sz="2000" b="1">
              <a:solidFill>
                <a:schemeClr val="hlink"/>
              </a:solidFill>
              <a:effectLst>
                <a:outerShdw blurRad="38100" dist="38100" dir="2700000" algn="tl">
                  <a:srgbClr val="000000"/>
                </a:outerShdw>
              </a:effectLst>
              <a:latin typeface="Calibri" pitchFamily="34" charset="0"/>
            </a:endParaRPr>
          </a:p>
        </p:txBody>
      </p:sp>
      <p:pic>
        <p:nvPicPr>
          <p:cNvPr id="17411" name="Picture 3" descr="Картинка 94 из 34619"/>
          <p:cNvPicPr>
            <a:picLocks noChangeAspect="1" noChangeArrowheads="1"/>
          </p:cNvPicPr>
          <p:nvPr/>
        </p:nvPicPr>
        <p:blipFill>
          <a:blip r:embed="rId3" cstate="print"/>
          <a:srcRect/>
          <a:stretch>
            <a:fillRect/>
          </a:stretch>
        </p:blipFill>
        <p:spPr bwMode="auto">
          <a:xfrm>
            <a:off x="4891156" y="623615"/>
            <a:ext cx="4223558" cy="6109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383491" y="-24"/>
            <a:ext cx="377026" cy="923330"/>
          </a:xfrm>
          <a:prstGeom prst="rect">
            <a:avLst/>
          </a:prstGeom>
          <a:noFill/>
        </p:spPr>
        <p:txBody>
          <a:bodyPr wrap="none">
            <a:spAutoFit/>
          </a:bodyPr>
          <a:lstStyle/>
          <a:p>
            <a:pPr algn="ctr" fontAlgn="auto">
              <a:spcBef>
                <a:spcPts val="0"/>
              </a:spcBef>
              <a:spcAft>
                <a:spcPts val="0"/>
              </a:spcAft>
              <a:defRPr/>
            </a:pPr>
            <a:r>
              <a:rPr lang="ru-RU"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rPr>
              <a:t> </a:t>
            </a:r>
          </a:p>
        </p:txBody>
      </p:sp>
      <p:pic>
        <p:nvPicPr>
          <p:cNvPr id="175109" name="Picture 2" descr="Картинка 1 из 34021">
            <a:hlinkClick r:id="rId2"/>
          </p:cNvPr>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27652" name="Picture 4" descr="Картинка 6 из 34021">
            <a:hlinkClick r:id="rId4"/>
          </p:cNvPr>
          <p:cNvPicPr>
            <a:picLocks noChangeAspect="1" noChangeArrowheads="1"/>
          </p:cNvPicPr>
          <p:nvPr/>
        </p:nvPicPr>
        <p:blipFill>
          <a:blip r:embed="rId5"/>
          <a:srcRect b="3038"/>
          <a:stretch>
            <a:fillRect/>
          </a:stretch>
        </p:blipFill>
        <p:spPr bwMode="auto">
          <a:xfrm>
            <a:off x="395288" y="0"/>
            <a:ext cx="8459787" cy="6858000"/>
          </a:xfrm>
          <a:prstGeom prst="rect">
            <a:avLst/>
          </a:prstGeom>
          <a:noFill/>
          <a:ln w="9525">
            <a:noFill/>
            <a:miter lim="800000"/>
            <a:headEnd/>
            <a:tailEnd/>
          </a:ln>
        </p:spPr>
      </p:pic>
      <p:pic>
        <p:nvPicPr>
          <p:cNvPr id="27654" name="Picture 6" descr="Картинка 15 из 34021">
            <a:hlinkClick r:id="rId6"/>
          </p:cNvPr>
          <p:cNvPicPr>
            <a:picLocks noChangeAspect="1" noChangeArrowheads="1"/>
          </p:cNvPicPr>
          <p:nvPr/>
        </p:nvPicPr>
        <p:blipFill>
          <a:blip r:embed="rId7"/>
          <a:srcRect/>
          <a:stretch>
            <a:fillRect/>
          </a:stretch>
        </p:blipFill>
        <p:spPr bwMode="auto">
          <a:xfrm>
            <a:off x="684213" y="0"/>
            <a:ext cx="8459787" cy="6858000"/>
          </a:xfrm>
          <a:prstGeom prst="rect">
            <a:avLst/>
          </a:prstGeom>
          <a:noFill/>
          <a:ln w="9525">
            <a:noFill/>
            <a:miter lim="800000"/>
            <a:headEnd/>
            <a:tailEnd/>
          </a:ln>
        </p:spPr>
      </p:pic>
      <p:pic>
        <p:nvPicPr>
          <p:cNvPr id="27656" name="Picture 8" descr="Картинка 40 из 34021">
            <a:hlinkClick r:id="rId8"/>
          </p:cNvPr>
          <p:cNvPicPr>
            <a:picLocks noChangeAspect="1" noChangeArrowheads="1"/>
          </p:cNvPicPr>
          <p:nvPr/>
        </p:nvPicPr>
        <p:blipFill>
          <a:blip r:embed="rId9"/>
          <a:srcRect/>
          <a:stretch>
            <a:fillRect/>
          </a:stretch>
        </p:blipFill>
        <p:spPr bwMode="auto">
          <a:xfrm>
            <a:off x="395288" y="-171450"/>
            <a:ext cx="8459787" cy="7029450"/>
          </a:xfrm>
          <a:prstGeom prst="rect">
            <a:avLst/>
          </a:prstGeom>
          <a:noFill/>
          <a:ln w="9525">
            <a:noFill/>
            <a:miter lim="800000"/>
            <a:headEnd/>
            <a:tailEnd/>
          </a:ln>
        </p:spPr>
      </p:pic>
      <p:pic>
        <p:nvPicPr>
          <p:cNvPr id="27658" name="Picture 10" descr="Картинка 45 из 34021">
            <a:hlinkClick r:id="rId10"/>
          </p:cNvPr>
          <p:cNvPicPr>
            <a:picLocks noChangeAspect="1" noChangeArrowheads="1"/>
          </p:cNvPicPr>
          <p:nvPr/>
        </p:nvPicPr>
        <p:blipFill>
          <a:blip r:embed="rId11"/>
          <a:srcRect/>
          <a:stretch>
            <a:fillRect/>
          </a:stretch>
        </p:blipFill>
        <p:spPr bwMode="auto">
          <a:xfrm>
            <a:off x="0" y="-171450"/>
            <a:ext cx="9144000" cy="7029450"/>
          </a:xfrm>
          <a:prstGeom prst="rect">
            <a:avLst/>
          </a:prstGeom>
          <a:noFill/>
          <a:ln w="9525">
            <a:noFill/>
            <a:miter lim="800000"/>
            <a:headEnd/>
            <a:tailEnd/>
          </a:ln>
        </p:spPr>
      </p:pic>
      <p:pic>
        <p:nvPicPr>
          <p:cNvPr id="10" name="Прямоугольник 9"/>
          <p:cNvPicPr>
            <a:picLocks noChangeArrowheads="1"/>
          </p:cNvPicPr>
          <p:nvPr/>
        </p:nvPicPr>
        <p:blipFill>
          <a:blip r:embed="rId12"/>
          <a:srcRect/>
          <a:stretch>
            <a:fillRect/>
          </a:stretch>
        </p:blipFill>
        <p:spPr bwMode="auto">
          <a:xfrm>
            <a:off x="323850" y="0"/>
            <a:ext cx="5003800" cy="720725"/>
          </a:xfrm>
          <a:prstGeom prst="rect">
            <a:avLst/>
          </a:prstGeom>
          <a:solidFill>
            <a:srgbClr val="C5D5E9"/>
          </a:solidFill>
        </p:spPr>
      </p:pic>
      <p:pic>
        <p:nvPicPr>
          <p:cNvPr id="175115" name="Picture 2" descr="Картинка 14 из 34021">
            <a:hlinkClick r:id="rId13"/>
          </p:cNvPr>
          <p:cNvPicPr>
            <a:picLocks noChangeAspect="1" noChangeArrowheads="1"/>
          </p:cNvPicPr>
          <p:nvPr/>
        </p:nvPicPr>
        <p:blipFill>
          <a:blip r:embed="rId14"/>
          <a:srcRect/>
          <a:stretch>
            <a:fillRect/>
          </a:stretch>
        </p:blipFill>
        <p:spPr bwMode="auto">
          <a:xfrm>
            <a:off x="468313" y="0"/>
            <a:ext cx="8143875" cy="6527800"/>
          </a:xfrm>
          <a:prstGeom prst="rect">
            <a:avLst/>
          </a:prstGeom>
          <a:noFill/>
          <a:ln w="9525">
            <a:noFill/>
            <a:miter lim="800000"/>
            <a:headEnd/>
            <a:tailEnd/>
          </a:ln>
        </p:spPr>
      </p:pic>
      <p:pic>
        <p:nvPicPr>
          <p:cNvPr id="175116" name="Picture 2" descr="Картинка 77 из 36986">
            <a:hlinkClick r:id="rId15"/>
          </p:cNvPr>
          <p:cNvPicPr>
            <a:picLocks noChangeAspect="1" noChangeArrowheads="1"/>
          </p:cNvPicPr>
          <p:nvPr/>
        </p:nvPicPr>
        <p:blipFill>
          <a:blip r:embed="rId16"/>
          <a:srcRect/>
          <a:stretch>
            <a:fillRect/>
          </a:stretch>
        </p:blipFill>
        <p:spPr bwMode="auto">
          <a:xfrm>
            <a:off x="611188" y="6350"/>
            <a:ext cx="8532812" cy="6811963"/>
          </a:xfrm>
          <a:prstGeom prst="rect">
            <a:avLst/>
          </a:prstGeom>
          <a:noFill/>
          <a:ln w="9525">
            <a:noFill/>
            <a:miter lim="800000"/>
            <a:headEnd/>
            <a:tailEnd/>
          </a:ln>
        </p:spPr>
      </p:pic>
      <p:sp>
        <p:nvSpPr>
          <p:cNvPr id="5" name="Прямоугольник 4"/>
          <p:cNvSpPr/>
          <p:nvPr/>
        </p:nvSpPr>
        <p:spPr>
          <a:xfrm>
            <a:off x="1369334" y="5927703"/>
            <a:ext cx="6897466" cy="923329"/>
          </a:xfrm>
          <a:prstGeom prst="rect">
            <a:avLst/>
          </a:prstGeom>
          <a:noFill/>
        </p:spPr>
        <p:txBody>
          <a:bodyPr wrap="none">
            <a:spAutoFit/>
          </a:bodyPr>
          <a:lstStyle/>
          <a:p>
            <a:pPr algn="ctr" fontAlgn="auto">
              <a:spcBef>
                <a:spcPts val="0"/>
              </a:spcBef>
              <a:spcAft>
                <a:spcPts val="0"/>
              </a:spcAft>
              <a:defRPr/>
            </a:pPr>
            <a:r>
              <a:rPr lang="ru-RU" sz="5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Самолёт - невидимка</a:t>
            </a:r>
          </a:p>
        </p:txBody>
      </p:sp>
      <p:pic>
        <p:nvPicPr>
          <p:cNvPr id="175118" name="Picture 14" descr="Su-27-30"/>
          <p:cNvPicPr>
            <a:picLocks noChangeAspect="1" noChangeArrowheads="1"/>
          </p:cNvPicPr>
          <p:nvPr/>
        </p:nvPicPr>
        <p:blipFill>
          <a:blip r:embed="rId17"/>
          <a:srcRect/>
          <a:stretch>
            <a:fillRect/>
          </a:stretch>
        </p:blipFill>
        <p:spPr bwMode="auto">
          <a:xfrm>
            <a:off x="0" y="0"/>
            <a:ext cx="9144000" cy="69580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fade">
                                      <p:cBhvr>
                                        <p:cTn id="7" dur="2000"/>
                                        <p:tgtEl>
                                          <p:spTgt spid="276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4"/>
                                        </p:tgtEl>
                                        <p:attrNameLst>
                                          <p:attrName>style.visibility</p:attrName>
                                        </p:attrNameLst>
                                      </p:cBhvr>
                                      <p:to>
                                        <p:strVal val="visible"/>
                                      </p:to>
                                    </p:set>
                                    <p:animEffect transition="in" filter="fade">
                                      <p:cBhvr>
                                        <p:cTn id="12" dur="2000"/>
                                        <p:tgtEl>
                                          <p:spTgt spid="276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6"/>
                                        </p:tgtEl>
                                        <p:attrNameLst>
                                          <p:attrName>style.visibility</p:attrName>
                                        </p:attrNameLst>
                                      </p:cBhvr>
                                      <p:to>
                                        <p:strVal val="visible"/>
                                      </p:to>
                                    </p:set>
                                    <p:animEffect transition="in" filter="fade">
                                      <p:cBhvr>
                                        <p:cTn id="17" dur="2000"/>
                                        <p:tgtEl>
                                          <p:spTgt spid="276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8"/>
                                        </p:tgtEl>
                                        <p:attrNameLst>
                                          <p:attrName>style.visibility</p:attrName>
                                        </p:attrNameLst>
                                      </p:cBhvr>
                                      <p:to>
                                        <p:strVal val="visible"/>
                                      </p:to>
                                    </p:set>
                                    <p:animEffect transition="in" filter="fade">
                                      <p:cBhvr>
                                        <p:cTn id="22" dur="2000"/>
                                        <p:tgtEl>
                                          <p:spTgt spid="276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5115"/>
                                        </p:tgtEl>
                                        <p:attrNameLst>
                                          <p:attrName>style.visibility</p:attrName>
                                        </p:attrNameLst>
                                      </p:cBhvr>
                                      <p:to>
                                        <p:strVal val="visible"/>
                                      </p:to>
                                    </p:set>
                                    <p:animEffect transition="in" filter="fade">
                                      <p:cBhvr>
                                        <p:cTn id="27" dur="2000"/>
                                        <p:tgtEl>
                                          <p:spTgt spid="1751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5116"/>
                                        </p:tgtEl>
                                        <p:attrNameLst>
                                          <p:attrName>style.visibility</p:attrName>
                                        </p:attrNameLst>
                                      </p:cBhvr>
                                      <p:to>
                                        <p:strVal val="visible"/>
                                      </p:to>
                                    </p:set>
                                    <p:animEffect transition="in" filter="fade">
                                      <p:cBhvr>
                                        <p:cTn id="32" dur="2000"/>
                                        <p:tgtEl>
                                          <p:spTgt spid="175116"/>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5118"/>
                                        </p:tgtEl>
                                        <p:attrNameLst>
                                          <p:attrName>style.visibility</p:attrName>
                                        </p:attrNameLst>
                                      </p:cBhvr>
                                      <p:to>
                                        <p:strVal val="visible"/>
                                      </p:to>
                                    </p:set>
                                    <p:animEffect transition="in" filter="fade">
                                      <p:cBhvr>
                                        <p:cTn id="40" dur="2000"/>
                                        <p:tgtEl>
                                          <p:spTgt spid="175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Rectangle 4"/>
          <p:cNvSpPr>
            <a:spLocks noGrp="1" noRot="1" noChangeArrowheads="1"/>
          </p:cNvSpPr>
          <p:nvPr>
            <p:ph type="title" idx="4294967295"/>
          </p:nvPr>
        </p:nvSpPr>
        <p:spPr>
          <a:xfrm>
            <a:off x="323850" y="1125538"/>
            <a:ext cx="8510588" cy="4064000"/>
          </a:xfrm>
          <a:solidFill>
            <a:srgbClr val="C5D5E9"/>
          </a:solidFill>
        </p:spPr>
        <p:txBody>
          <a:bodyPr/>
          <a:lstStyle/>
          <a:p>
            <a:r>
              <a:rPr lang="ru-RU" smtClean="0"/>
              <a:t>            </a:t>
            </a:r>
            <a:r>
              <a:rPr lang="ru-RU" b="1" smtClean="0">
                <a:solidFill>
                  <a:schemeClr val="hlink"/>
                </a:solidFill>
              </a:rPr>
              <a:t>БЕЗ РАЗГОНА ВВЫСЬ ВЗЛЕТАЕТ,       СТРЕКОЗУ НАПОМИНАЕТ,</a:t>
            </a:r>
            <a:br>
              <a:rPr lang="ru-RU" b="1" smtClean="0">
                <a:solidFill>
                  <a:schemeClr val="hlink"/>
                </a:solidFill>
              </a:rPr>
            </a:br>
            <a:r>
              <a:rPr lang="ru-RU" b="1" smtClean="0">
                <a:solidFill>
                  <a:schemeClr val="hlink"/>
                </a:solidFill>
              </a:rPr>
              <a:t> ОТПРАВЛЯЕТСЯ В ПОЛЁТ</a:t>
            </a:r>
            <a:br>
              <a:rPr lang="ru-RU" b="1" smtClean="0">
                <a:solidFill>
                  <a:schemeClr val="hlink"/>
                </a:solidFill>
              </a:rPr>
            </a:br>
            <a:r>
              <a:rPr lang="ru-RU" b="1" smtClean="0">
                <a:solidFill>
                  <a:schemeClr val="hlink"/>
                </a:solidFill>
              </a:rPr>
              <a:t>НАШ РОССИЙСКИЙ ……..</a:t>
            </a:r>
          </a:p>
        </p:txBody>
      </p:sp>
      <p:pic>
        <p:nvPicPr>
          <p:cNvPr id="182277" name="Picture 5" descr="001"/>
          <p:cNvPicPr>
            <a:picLocks noChangeAspect="1" noChangeArrowheads="1"/>
          </p:cNvPicPr>
          <p:nvPr/>
        </p:nvPicPr>
        <p:blipFill>
          <a:blip r:embed="rId2"/>
          <a:srcRect l="3320" r="2930" b="18333"/>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277"/>
                                        </p:tgtEl>
                                        <p:attrNameLst>
                                          <p:attrName>style.visibility</p:attrName>
                                        </p:attrNameLst>
                                      </p:cBhvr>
                                      <p:to>
                                        <p:strVal val="visible"/>
                                      </p:to>
                                    </p:set>
                                    <p:animEffect transition="in" filter="fade">
                                      <p:cBhvr>
                                        <p:cTn id="7" dur="2000"/>
                                        <p:tgtEl>
                                          <p:spTgt spid="182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Картинка 94 из 136248"/>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79388" y="1822450"/>
            <a:ext cx="6913562" cy="4565650"/>
          </a:xfrm>
          <a:prstGeom prst="rect">
            <a:avLst/>
          </a:prstGeom>
          <a:solidFill>
            <a:srgbClr val="CCFFFF"/>
          </a:solidFill>
          <a:ln w="9525">
            <a:noFill/>
            <a:miter lim="800000"/>
            <a:headEnd/>
            <a:tailEnd/>
          </a:ln>
          <a:effectLst>
            <a:outerShdw dist="139700" dir="2700000" algn="tl" rotWithShape="0">
              <a:srgbClr val="333333">
                <a:alpha val="64998"/>
              </a:srgbClr>
            </a:outerShdw>
          </a:effectLst>
        </p:spPr>
      </p:pic>
      <p:pic>
        <p:nvPicPr>
          <p:cNvPr id="2" name="Picture 2" descr="C:\Documents and Settings\Admin\Рабочий стол\Презентации\Мудрая Черепаха.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643688" y="4643438"/>
            <a:ext cx="2286000" cy="2047875"/>
          </a:xfrm>
          <a:prstGeom prst="rect">
            <a:avLst/>
          </a:prstGeom>
          <a:noFill/>
          <a:ln w="9525">
            <a:noFill/>
            <a:miter lim="800000"/>
            <a:headEnd/>
            <a:tailEnd/>
          </a:ln>
          <a:effectLst>
            <a:outerShdw dist="139700" dir="2700000" algn="tl" rotWithShape="0">
              <a:srgbClr val="333333">
                <a:alpha val="64999"/>
              </a:srgbClr>
            </a:outerShdw>
          </a:effectLst>
        </p:spPr>
      </p:pic>
      <p:grpSp>
        <p:nvGrpSpPr>
          <p:cNvPr id="6" name="Выноска-облако 5"/>
          <p:cNvGrpSpPr>
            <a:grpSpLocks/>
          </p:cNvGrpSpPr>
          <p:nvPr/>
        </p:nvGrpSpPr>
        <p:grpSpPr bwMode="auto">
          <a:xfrm>
            <a:off x="2555875" y="0"/>
            <a:ext cx="6588125" cy="4989513"/>
            <a:chOff x="2108" y="476"/>
            <a:chExt cx="3610" cy="2661"/>
          </a:xfrm>
        </p:grpSpPr>
        <p:pic>
          <p:nvPicPr>
            <p:cNvPr id="154628" name="Выноска-облако 5"/>
            <p:cNvPicPr>
              <a:picLocks noChangeArrowheads="1"/>
            </p:cNvPicPr>
            <p:nvPr/>
          </p:nvPicPr>
          <p:blipFill>
            <a:blip r:embed="rId5"/>
            <a:srcRect/>
            <a:stretch>
              <a:fillRect/>
            </a:stretch>
          </p:blipFill>
          <p:spPr bwMode="auto">
            <a:xfrm>
              <a:off x="2108" y="476"/>
              <a:ext cx="3610" cy="2661"/>
            </a:xfrm>
            <a:prstGeom prst="rect">
              <a:avLst/>
            </a:prstGeom>
            <a:noFill/>
          </p:spPr>
        </p:pic>
        <p:sp>
          <p:nvSpPr>
            <p:cNvPr id="154629" name="Text Box 5"/>
            <p:cNvSpPr txBox="1">
              <a:spLocks noChangeArrowheads="1"/>
            </p:cNvSpPr>
            <p:nvPr/>
          </p:nvSpPr>
          <p:spPr bwMode="auto">
            <a:xfrm>
              <a:off x="2644" y="638"/>
              <a:ext cx="2293" cy="615"/>
            </a:xfrm>
            <a:prstGeom prst="rect">
              <a:avLst/>
            </a:prstGeom>
            <a:noFill/>
            <a:ln w="9525">
              <a:noFill/>
              <a:miter lim="800000"/>
              <a:headEnd/>
              <a:tailEnd/>
            </a:ln>
          </p:spPr>
          <p:txBody>
            <a:bodyPr anchor="ctr"/>
            <a:lstStyle/>
            <a:p>
              <a:pPr algn="ctr"/>
              <a:endParaRPr lang="ru-RU">
                <a:solidFill>
                  <a:srgbClr val="FFFFFF"/>
                </a:solidFill>
                <a:latin typeface="Constantia" pitchFamily="18" charset="0"/>
              </a:endParaRPr>
            </a:p>
          </p:txBody>
        </p:sp>
      </p:grpSp>
      <p:sp>
        <p:nvSpPr>
          <p:cNvPr id="25601" name="Rectangle 1"/>
          <p:cNvSpPr>
            <a:spLocks noChangeArrowheads="1"/>
          </p:cNvSpPr>
          <p:nvPr/>
        </p:nvSpPr>
        <p:spPr bwMode="auto">
          <a:xfrm>
            <a:off x="3492500" y="303213"/>
            <a:ext cx="5000625" cy="762000"/>
          </a:xfrm>
          <a:prstGeom prst="rect">
            <a:avLst/>
          </a:prstGeom>
          <a:noFill/>
          <a:ln w="9525">
            <a:noFill/>
            <a:miter lim="800000"/>
            <a:headEnd/>
            <a:tailEnd/>
          </a:ln>
          <a:effectLst/>
        </p:spPr>
        <p:txBody>
          <a:bodyPr anchor="ctr">
            <a:spAutoFit/>
          </a:bodyPr>
          <a:lstStyle/>
          <a:p>
            <a:pPr algn="ctr"/>
            <a:r>
              <a:rPr lang="ru-RU" sz="2000" b="1">
                <a:solidFill>
                  <a:srgbClr val="FFFF00"/>
                </a:solidFill>
                <a:effectLst>
                  <a:outerShdw blurRad="38100" dist="38100" dir="2700000" algn="tl">
                    <a:srgbClr val="C0C0C0"/>
                  </a:outerShdw>
                </a:effectLst>
                <a:latin typeface="Calibri" pitchFamily="34" charset="0"/>
              </a:rPr>
              <a:t>Когда мы говорим об авиации, нельзя не сказать о</a:t>
            </a:r>
            <a:r>
              <a:rPr lang="ru-RU" sz="2000" b="1">
                <a:effectLst>
                  <a:outerShdw blurRad="38100" dist="38100" dir="2700000" algn="tl">
                    <a:srgbClr val="C0C0C0"/>
                  </a:outerShdw>
                </a:effectLst>
                <a:latin typeface="Calibri" pitchFamily="34" charset="0"/>
              </a:rPr>
              <a:t> </a:t>
            </a:r>
            <a:r>
              <a:rPr lang="ru-RU" sz="2400" b="1" i="1">
                <a:solidFill>
                  <a:srgbClr val="FF0000"/>
                </a:solidFill>
                <a:effectLst>
                  <a:outerShdw blurRad="38100" dist="38100" dir="2700000" algn="tl">
                    <a:srgbClr val="C0C0C0"/>
                  </a:outerShdw>
                </a:effectLst>
                <a:latin typeface="Calibri" pitchFamily="34" charset="0"/>
              </a:rPr>
              <a:t>вертолетах</a:t>
            </a:r>
            <a:r>
              <a:rPr lang="ru-RU" sz="2000" b="1" i="1">
                <a:solidFill>
                  <a:srgbClr val="FFFF00"/>
                </a:solidFill>
                <a:effectLst>
                  <a:outerShdw blurRad="38100" dist="38100" dir="2700000" algn="tl">
                    <a:srgbClr val="C0C0C0"/>
                  </a:outerShdw>
                </a:effectLst>
                <a:latin typeface="Calibri" pitchFamily="34" charset="0"/>
              </a:rPr>
              <a:t>.</a:t>
            </a:r>
            <a:endParaRPr lang="ru-RU" sz="2000" b="1">
              <a:solidFill>
                <a:srgbClr val="FFFF00"/>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Рабочий стол\Презентации\Муравей Вопросик.jpg"/>
          <p:cNvPicPr>
            <a:picLocks noChangeAspect="1" noChangeArrowheads="1"/>
          </p:cNvPicPr>
          <p:nvPr/>
        </p:nvPicPr>
        <p:blipFill>
          <a:blip r:embed="rId3">
            <a:clrChange>
              <a:clrFrom>
                <a:srgbClr val="FEFEFE"/>
              </a:clrFrom>
              <a:clrTo>
                <a:srgbClr val="FEFEFE">
                  <a:alpha val="0"/>
                </a:srgbClr>
              </a:clrTo>
            </a:clrChange>
          </a:blip>
          <a:srcRect/>
          <a:stretch>
            <a:fillRect/>
          </a:stretch>
        </p:blipFill>
        <p:spPr bwMode="auto">
          <a:xfrm>
            <a:off x="142875" y="4572000"/>
            <a:ext cx="1408113" cy="2139950"/>
          </a:xfrm>
          <a:prstGeom prst="rect">
            <a:avLst/>
          </a:prstGeom>
          <a:noFill/>
          <a:ln w="9525">
            <a:noFill/>
            <a:miter lim="800000"/>
            <a:headEnd/>
            <a:tailEnd/>
          </a:ln>
          <a:effectLst>
            <a:outerShdw dist="139700" dir="2700000" algn="tl" rotWithShape="0">
              <a:srgbClr val="333333">
                <a:alpha val="64999"/>
              </a:srgbClr>
            </a:outerShdw>
          </a:effectLst>
        </p:spPr>
      </p:pic>
      <p:grpSp>
        <p:nvGrpSpPr>
          <p:cNvPr id="6" name="Выноска-облако 5"/>
          <p:cNvGrpSpPr>
            <a:grpSpLocks/>
          </p:cNvGrpSpPr>
          <p:nvPr/>
        </p:nvGrpSpPr>
        <p:grpSpPr bwMode="auto">
          <a:xfrm>
            <a:off x="207963" y="260350"/>
            <a:ext cx="8756650" cy="4927600"/>
            <a:chOff x="131" y="430"/>
            <a:chExt cx="4239" cy="2838"/>
          </a:xfrm>
        </p:grpSpPr>
        <p:pic>
          <p:nvPicPr>
            <p:cNvPr id="156676" name="Выноска-облако 5"/>
            <p:cNvPicPr>
              <a:picLocks noChangeArrowheads="1"/>
            </p:cNvPicPr>
            <p:nvPr/>
          </p:nvPicPr>
          <p:blipFill>
            <a:blip r:embed="rId4"/>
            <a:srcRect/>
            <a:stretch>
              <a:fillRect/>
            </a:stretch>
          </p:blipFill>
          <p:spPr bwMode="auto">
            <a:xfrm>
              <a:off x="131" y="430"/>
              <a:ext cx="4239" cy="2838"/>
            </a:xfrm>
            <a:prstGeom prst="rect">
              <a:avLst/>
            </a:prstGeom>
            <a:noFill/>
          </p:spPr>
        </p:pic>
        <p:sp>
          <p:nvSpPr>
            <p:cNvPr id="156677" name="Text Box 5"/>
            <p:cNvSpPr txBox="1">
              <a:spLocks noChangeArrowheads="1"/>
            </p:cNvSpPr>
            <p:nvPr/>
          </p:nvSpPr>
          <p:spPr bwMode="auto">
            <a:xfrm>
              <a:off x="751" y="613"/>
              <a:ext cx="2704" cy="704"/>
            </a:xfrm>
            <a:prstGeom prst="rect">
              <a:avLst/>
            </a:prstGeom>
            <a:noFill/>
            <a:ln w="9525">
              <a:noFill/>
              <a:miter lim="800000"/>
              <a:headEnd/>
              <a:tailEnd/>
            </a:ln>
          </p:spPr>
          <p:txBody>
            <a:bodyPr anchor="ctr"/>
            <a:lstStyle/>
            <a:p>
              <a:pPr algn="ctr"/>
              <a:r>
                <a:rPr lang="ru-RU" sz="2000" b="1">
                  <a:solidFill>
                    <a:srgbClr val="FFFF00"/>
                  </a:solidFill>
                  <a:effectLst>
                    <a:outerShdw blurRad="38100" dist="38100" dir="2700000" algn="tl">
                      <a:srgbClr val="C0C0C0"/>
                    </a:outerShdw>
                  </a:effectLst>
                  <a:latin typeface="Calibri" pitchFamily="34" charset="0"/>
                </a:rPr>
                <a:t>Внешне эти летательные аппараты похожи на самолеты и выполняют ту же работу, что и самолеты. Чем же они отличаются от самолетов?</a:t>
              </a:r>
            </a:p>
          </p:txBody>
        </p:sp>
      </p:grpSp>
      <p:pic>
        <p:nvPicPr>
          <p:cNvPr id="5" name="Picture 4" descr="C:\Users\1\Pictures\КАРТИНКИ\АНИМИРОВАННЫЕ КАРТИНКИ\1 (363).gif"/>
          <p:cNvPicPr>
            <a:picLocks noChangeAspect="1" noChangeArrowheads="1" noCrop="1"/>
          </p:cNvPicPr>
          <p:nvPr/>
        </p:nvPicPr>
        <p:blipFill>
          <a:blip r:embed="rId5"/>
          <a:srcRect/>
          <a:stretch>
            <a:fillRect/>
          </a:stretch>
        </p:blipFill>
        <p:spPr bwMode="auto">
          <a:xfrm>
            <a:off x="3857625" y="3429000"/>
            <a:ext cx="4932363" cy="2928938"/>
          </a:xfrm>
          <a:prstGeom prst="rect">
            <a:avLst/>
          </a:prstGeom>
          <a:ln>
            <a:noFill/>
          </a:ln>
          <a:effectLst>
            <a:outerShdw blurRad="292100" dist="139700" dir="2700000" algn="tl" rotWithShape="0">
              <a:srgbClr val="333333">
                <a:alpha val="65000"/>
              </a:srgbClr>
            </a:outerShdw>
          </a:effectLst>
        </p:spPr>
      </p:pic>
      <p:sp>
        <p:nvSpPr>
          <p:cNvPr id="3" name="Заголовок 1"/>
          <p:cNvSpPr>
            <a:spLocks/>
          </p:cNvSpPr>
          <p:nvPr/>
        </p:nvSpPr>
        <p:spPr bwMode="auto">
          <a:xfrm>
            <a:off x="2339975" y="260350"/>
            <a:ext cx="4900613" cy="6083300"/>
          </a:xfrm>
          <a:prstGeom prst="rect">
            <a:avLst/>
          </a:prstGeom>
          <a:solidFill>
            <a:srgbClr val="C5D5E9"/>
          </a:solidFill>
          <a:ln w="9525">
            <a:noFill/>
            <a:miter lim="800000"/>
            <a:headEnd/>
            <a:tailEnd/>
          </a:ln>
        </p:spPr>
        <p:txBody>
          <a:bodyPr anchor="ctr"/>
          <a:lstStyle/>
          <a:p>
            <a:pPr algn="ctr"/>
            <a:r>
              <a:rPr lang="ru-RU" sz="2800" i="1">
                <a:solidFill>
                  <a:srgbClr val="01315D"/>
                </a:solidFill>
                <a:effectLst>
                  <a:outerShdw blurRad="38100" dist="38100" dir="2700000" algn="tl">
                    <a:srgbClr val="000000"/>
                  </a:outerShdw>
                </a:effectLst>
                <a:latin typeface="Segoe Print" pitchFamily="2" charset="0"/>
              </a:rPr>
              <a:t>Вертолёт – удивительная машина. Он перевозит грузы и людей. Спешит туда, где далеко от города заболел человек или загорелся лес, как пожарная машина или скорая помощь. Он может сесть там, где нет дорог и аэродромов.  Ему не нужна площадка для разбега. Он зависает над поверхностью.</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Картинка 24 из 136248"/>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93187" name="Rectangle 3"/>
          <p:cNvSpPr>
            <a:spLocks noChangeArrowheads="1"/>
          </p:cNvSpPr>
          <p:nvPr/>
        </p:nvSpPr>
        <p:spPr bwMode="auto">
          <a:xfrm>
            <a:off x="2195513" y="152400"/>
            <a:ext cx="6948487" cy="1311275"/>
          </a:xfrm>
          <a:prstGeom prst="rect">
            <a:avLst/>
          </a:prstGeom>
          <a:solidFill>
            <a:srgbClr val="C5D5E9"/>
          </a:solidFill>
          <a:ln w="9525">
            <a:noFill/>
            <a:miter lim="800000"/>
            <a:headEnd/>
            <a:tailEnd/>
          </a:ln>
        </p:spPr>
        <p:txBody>
          <a:bodyPr anchor="ctr">
            <a:spAutoFit/>
          </a:bodyPr>
          <a:lstStyle/>
          <a:p>
            <a:pPr algn="ctr"/>
            <a:r>
              <a:rPr lang="ru-RU" sz="2000" b="1">
                <a:solidFill>
                  <a:schemeClr val="hlink"/>
                </a:solidFill>
                <a:effectLst>
                  <a:outerShdw blurRad="38100" dist="38100" dir="2700000" algn="tl">
                    <a:srgbClr val="000000"/>
                  </a:outerShdw>
                </a:effectLst>
                <a:latin typeface="Calibri" pitchFamily="34" charset="0"/>
                <a:ea typeface="Times New Roman" pitchFamily="18" charset="0"/>
                <a:cs typeface="Franklin Gothic Medium Cond"/>
              </a:rPr>
              <a:t>Вертолет может висеть в воздухе на одном месте, двигаясь боком, пятиться задом. Вертолет может приземлиться в недоступных для другого транспорта местах. Вертолеты состоят на службе в гражданской  и военной авиации.</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Картинка 2 из 136248"/>
          <p:cNvPicPr>
            <a:picLocks noChangeAspect="1" noChangeArrowheads="1"/>
          </p:cNvPicPr>
          <p:nvPr/>
        </p:nvPicPr>
        <p:blipFill>
          <a:blip r:embed="rId3"/>
          <a:srcRect/>
          <a:stretch>
            <a:fillRect/>
          </a:stretch>
        </p:blipFill>
        <p:spPr bwMode="auto">
          <a:xfrm>
            <a:off x="4067175" y="0"/>
            <a:ext cx="5076825" cy="3429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172" name="Picture 4" descr="Картинка 3 из 136248"/>
          <p:cNvPicPr>
            <a:picLocks noChangeAspect="1" noChangeArrowheads="1"/>
          </p:cNvPicPr>
          <p:nvPr/>
        </p:nvPicPr>
        <p:blipFill>
          <a:blip r:embed="rId4"/>
          <a:srcRect/>
          <a:stretch>
            <a:fillRect/>
          </a:stretch>
        </p:blipFill>
        <p:spPr bwMode="auto">
          <a:xfrm>
            <a:off x="0" y="3390900"/>
            <a:ext cx="4572000" cy="34671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174" name="Picture 6" descr="Картинка 20 из 136248"/>
          <p:cNvPicPr>
            <a:picLocks noChangeAspect="1" noChangeArrowheads="1"/>
          </p:cNvPicPr>
          <p:nvPr/>
        </p:nvPicPr>
        <p:blipFill>
          <a:blip r:embed="rId5"/>
          <a:srcRect/>
          <a:stretch>
            <a:fillRect/>
          </a:stretch>
        </p:blipFill>
        <p:spPr bwMode="auto">
          <a:xfrm>
            <a:off x="0" y="0"/>
            <a:ext cx="4572000" cy="33718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176" name="Picture 8" descr="Картинка 32 из 136248"/>
          <p:cNvPicPr>
            <a:picLocks noChangeAspect="1" noChangeArrowheads="1"/>
          </p:cNvPicPr>
          <p:nvPr/>
        </p:nvPicPr>
        <p:blipFill>
          <a:blip r:embed="rId6"/>
          <a:srcRect/>
          <a:stretch>
            <a:fillRect/>
          </a:stretch>
        </p:blipFill>
        <p:spPr bwMode="auto">
          <a:xfrm>
            <a:off x="4500563" y="3173413"/>
            <a:ext cx="4643437" cy="368458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60774" name="Picture 4" descr="http://www.rusarmy.com/photo/users/pochitaykin_fedor/maks2007/mi-171sh_maks-2007.JPG"/>
          <p:cNvPicPr>
            <a:picLocks noChangeAspect="1" noChangeArrowheads="1"/>
          </p:cNvPicPr>
          <p:nvPr/>
        </p:nvPicPr>
        <p:blipFill>
          <a:blip r:embed="rId7"/>
          <a:srcRect b="8171"/>
          <a:stretch>
            <a:fillRect/>
          </a:stretch>
        </p:blipFill>
        <p:spPr bwMode="auto">
          <a:xfrm>
            <a:off x="0" y="393700"/>
            <a:ext cx="9144000" cy="6300788"/>
          </a:xfrm>
          <a:prstGeom prst="rect">
            <a:avLst/>
          </a:prstGeom>
          <a:noFill/>
          <a:ln w="9525">
            <a:noFill/>
            <a:miter lim="800000"/>
            <a:headEnd/>
            <a:tailEnd/>
          </a:ln>
        </p:spPr>
      </p:pic>
      <p:sp>
        <p:nvSpPr>
          <p:cNvPr id="6" name="Прямоугольник 5"/>
          <p:cNvSpPr/>
          <p:nvPr/>
        </p:nvSpPr>
        <p:spPr>
          <a:xfrm>
            <a:off x="642489" y="5940524"/>
            <a:ext cx="8041128" cy="628434"/>
          </a:xfrm>
          <a:prstGeom prst="rect">
            <a:avLst/>
          </a:prstGeom>
          <a:noFill/>
        </p:spPr>
        <p:txBody>
          <a:bodyPr wrap="none">
            <a:spAutoFit/>
          </a:bodyPr>
          <a:lstStyle/>
          <a:p>
            <a:pPr algn="ctr" fontAlgn="auto">
              <a:spcBef>
                <a:spcPts val="0"/>
              </a:spcBef>
              <a:spcAft>
                <a:spcPts val="0"/>
              </a:spcAft>
              <a:defRPr/>
            </a:pPr>
            <a:r>
              <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Транспортно-боевой вертолет МИ -171Ш</a:t>
            </a:r>
          </a:p>
        </p:txBody>
      </p:sp>
      <p:pic>
        <p:nvPicPr>
          <p:cNvPr id="160776" name="Picture 2" descr="http://www.rusarmy.com/photo/users/pochitaykin_fedor/maks2007/ka-50_maks-2007.JPG"/>
          <p:cNvPicPr>
            <a:picLocks noChangeAspect="1" noChangeArrowheads="1"/>
          </p:cNvPicPr>
          <p:nvPr/>
        </p:nvPicPr>
        <p:blipFill>
          <a:blip r:embed="rId8"/>
          <a:srcRect/>
          <a:stretch>
            <a:fillRect/>
          </a:stretch>
        </p:blipFill>
        <p:spPr bwMode="auto">
          <a:xfrm>
            <a:off x="0" y="-3175"/>
            <a:ext cx="9144000" cy="6861175"/>
          </a:xfrm>
          <a:prstGeom prst="rect">
            <a:avLst/>
          </a:prstGeom>
          <a:noFill/>
          <a:ln w="9525">
            <a:noFill/>
            <a:miter lim="800000"/>
            <a:headEnd/>
            <a:tailEnd/>
          </a:ln>
        </p:spPr>
      </p:pic>
      <p:sp>
        <p:nvSpPr>
          <p:cNvPr id="5" name="Прямоугольник 4"/>
          <p:cNvSpPr/>
          <p:nvPr/>
        </p:nvSpPr>
        <p:spPr>
          <a:xfrm>
            <a:off x="339985" y="6022951"/>
            <a:ext cx="8796111" cy="830997"/>
          </a:xfrm>
          <a:prstGeom prst="rect">
            <a:avLst/>
          </a:prstGeom>
          <a:noFill/>
        </p:spPr>
        <p:txBody>
          <a:bodyPr>
            <a:spAutoFit/>
          </a:bodyPr>
          <a:lstStyle/>
          <a:p>
            <a:pPr fontAlgn="auto">
              <a:spcBef>
                <a:spcPts val="0"/>
              </a:spcBef>
              <a:spcAft>
                <a:spcPts val="0"/>
              </a:spcAft>
              <a:defRPr/>
            </a:pPr>
            <a:r>
              <a:rPr lang="ru-RU"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Ударный вертолёт КА-50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774"/>
                                        </p:tgtEl>
                                        <p:attrNameLst>
                                          <p:attrName>style.visibility</p:attrName>
                                        </p:attrNameLst>
                                      </p:cBhvr>
                                      <p:to>
                                        <p:strVal val="visible"/>
                                      </p:to>
                                    </p:set>
                                    <p:animEffect transition="in" filter="fade">
                                      <p:cBhvr>
                                        <p:cTn id="7" dur="2000"/>
                                        <p:tgtEl>
                                          <p:spTgt spid="16077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0776"/>
                                        </p:tgtEl>
                                        <p:attrNameLst>
                                          <p:attrName>style.visibility</p:attrName>
                                        </p:attrNameLst>
                                      </p:cBhvr>
                                      <p:to>
                                        <p:strVal val="visible"/>
                                      </p:to>
                                    </p:set>
                                    <p:animEffect transition="in" filter="fade">
                                      <p:cBhvr>
                                        <p:cTn id="15" dur="2000"/>
                                        <p:tgtEl>
                                          <p:spTgt spid="160776"/>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p:cNvSpPr>
          <p:nvPr>
            <p:ph type="body" idx="4294967295"/>
          </p:nvPr>
        </p:nvSpPr>
        <p:spPr>
          <a:xfrm>
            <a:off x="179388" y="188913"/>
            <a:ext cx="8785225" cy="6335712"/>
          </a:xfrm>
          <a:solidFill>
            <a:srgbClr val="C5D5E9"/>
          </a:solidFill>
        </p:spPr>
        <p:txBody>
          <a:bodyPr/>
          <a:lstStyle/>
          <a:p>
            <a:pPr>
              <a:buFont typeface="Arial" charset="0"/>
              <a:buNone/>
            </a:pPr>
            <a:r>
              <a:rPr lang="ru-RU" sz="6000" smtClean="0">
                <a:solidFill>
                  <a:srgbClr val="FFFF66"/>
                </a:solidFill>
                <a:latin typeface="Franklin Gothic Heavy" pitchFamily="34" charset="0"/>
              </a:rPr>
              <a:t>  </a:t>
            </a:r>
            <a:endParaRPr lang="ru-RU" sz="6000" smtClean="0">
              <a:solidFill>
                <a:srgbClr val="FFFF66"/>
              </a:solidFill>
            </a:endParaRPr>
          </a:p>
          <a:p>
            <a:pPr algn="ctr">
              <a:buFont typeface="Arial" charset="0"/>
              <a:buNone/>
            </a:pPr>
            <a:r>
              <a:rPr lang="ru-RU" sz="6000" b="1" smtClean="0">
                <a:solidFill>
                  <a:schemeClr val="hlink"/>
                </a:solidFill>
                <a:latin typeface="Franklin Gothic Heavy" pitchFamily="34" charset="0"/>
              </a:rPr>
              <a:t>КАК ВЫ ДУМАЕТЕ ПЛАВАЮТ ЛИ ПО МОРЯМ И ОКЕАНАМ САМОЛЁТЫ И ВЕРТОЛЁТЫ?</a:t>
            </a:r>
            <a:endParaRPr lang="ru-RU" sz="6000" b="1" smtClean="0">
              <a:solidFill>
                <a:schemeClr val="hlink"/>
              </a:solidFill>
            </a:endParaRPr>
          </a:p>
          <a:p>
            <a:pPr>
              <a:buFont typeface="Arial" charset="0"/>
              <a:buNone/>
            </a:pPr>
            <a:endParaRPr lang="ru-RU" sz="6000" b="1" smtClean="0">
              <a:solidFill>
                <a:schemeClr val="hlink"/>
              </a:solidFill>
            </a:endParaRPr>
          </a:p>
        </p:txBody>
      </p:sp>
      <p:pic>
        <p:nvPicPr>
          <p:cNvPr id="183299" name="Picture 3" descr="Big5"/>
          <p:cNvPicPr>
            <a:picLocks noChangeAspect="1" noChangeArrowheads="1"/>
          </p:cNvPicPr>
          <p:nvPr/>
        </p:nvPicPr>
        <p:blipFill>
          <a:blip r:embed="rId2"/>
          <a:srcRect l="3125" t="3125" r="3125" b="3125"/>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299"/>
                                        </p:tgtEl>
                                        <p:attrNameLst>
                                          <p:attrName>style.visibility</p:attrName>
                                        </p:attrNameLst>
                                      </p:cBhvr>
                                      <p:to>
                                        <p:strVal val="visible"/>
                                      </p:to>
                                    </p:set>
                                    <p:animEffect transition="in" filter="fade">
                                      <p:cBhvr>
                                        <p:cTn id="7" dur="2000"/>
                                        <p:tgtEl>
                                          <p:spTgt spid="183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Рабочий стол\Презентации\Муравей Вопросик.jpg"/>
          <p:cNvPicPr>
            <a:picLocks noChangeAspect="1" noChangeArrowheads="1"/>
          </p:cNvPicPr>
          <p:nvPr/>
        </p:nvPicPr>
        <p:blipFill>
          <a:blip r:embed="rId3">
            <a:clrChange>
              <a:clrFrom>
                <a:srgbClr val="FEFEFE"/>
              </a:clrFrom>
              <a:clrTo>
                <a:srgbClr val="FEFEFE">
                  <a:alpha val="0"/>
                </a:srgbClr>
              </a:clrTo>
            </a:clrChange>
          </a:blip>
          <a:srcRect/>
          <a:stretch>
            <a:fillRect/>
          </a:stretch>
        </p:blipFill>
        <p:spPr bwMode="auto">
          <a:xfrm>
            <a:off x="142875" y="4572000"/>
            <a:ext cx="1408113" cy="2139950"/>
          </a:xfrm>
          <a:prstGeom prst="rect">
            <a:avLst/>
          </a:prstGeom>
          <a:noFill/>
          <a:ln w="9525">
            <a:noFill/>
            <a:miter lim="800000"/>
            <a:headEnd/>
            <a:tailEnd/>
          </a:ln>
          <a:effectLst>
            <a:outerShdw dist="139700" dir="2700000" algn="tl" rotWithShape="0">
              <a:srgbClr val="333333">
                <a:alpha val="64999"/>
              </a:srgbClr>
            </a:outerShdw>
          </a:effectLst>
        </p:spPr>
      </p:pic>
      <p:grpSp>
        <p:nvGrpSpPr>
          <p:cNvPr id="6" name="Выноска-облако 5"/>
          <p:cNvGrpSpPr>
            <a:grpSpLocks/>
          </p:cNvGrpSpPr>
          <p:nvPr/>
        </p:nvGrpSpPr>
        <p:grpSpPr bwMode="auto">
          <a:xfrm>
            <a:off x="207963" y="0"/>
            <a:ext cx="6956425" cy="5121275"/>
            <a:chOff x="131" y="430"/>
            <a:chExt cx="3156" cy="2796"/>
          </a:xfrm>
        </p:grpSpPr>
        <p:pic>
          <p:nvPicPr>
            <p:cNvPr id="95236" name="Выноска-облако 5"/>
            <p:cNvPicPr>
              <a:picLocks noChangeArrowheads="1"/>
            </p:cNvPicPr>
            <p:nvPr/>
          </p:nvPicPr>
          <p:blipFill>
            <a:blip r:embed="rId4"/>
            <a:srcRect/>
            <a:stretch>
              <a:fillRect/>
            </a:stretch>
          </p:blipFill>
          <p:spPr bwMode="auto">
            <a:xfrm>
              <a:off x="131" y="430"/>
              <a:ext cx="3156" cy="2796"/>
            </a:xfrm>
            <a:prstGeom prst="rect">
              <a:avLst/>
            </a:prstGeom>
            <a:noFill/>
          </p:spPr>
        </p:pic>
        <p:sp>
          <p:nvSpPr>
            <p:cNvPr id="95237" name="Text Box 5"/>
            <p:cNvSpPr txBox="1">
              <a:spLocks noChangeArrowheads="1"/>
            </p:cNvSpPr>
            <p:nvPr/>
          </p:nvSpPr>
          <p:spPr bwMode="auto">
            <a:xfrm>
              <a:off x="602" y="613"/>
              <a:ext cx="1999" cy="704"/>
            </a:xfrm>
            <a:prstGeom prst="rect">
              <a:avLst/>
            </a:prstGeom>
            <a:noFill/>
            <a:ln w="9525">
              <a:noFill/>
              <a:miter lim="800000"/>
              <a:headEnd/>
              <a:tailEnd/>
            </a:ln>
          </p:spPr>
          <p:txBody>
            <a:bodyPr anchor="ctr"/>
            <a:lstStyle/>
            <a:p>
              <a:pPr algn="ctr"/>
              <a:endParaRPr lang="ru-RU" sz="2000" b="1">
                <a:effectLst>
                  <a:outerShdw blurRad="38100" dist="38100" dir="2700000" algn="tl">
                    <a:srgbClr val="C0C0C0"/>
                  </a:outerShdw>
                </a:effectLst>
                <a:latin typeface="Calibri" pitchFamily="34" charset="0"/>
              </a:endParaRPr>
            </a:p>
            <a:p>
              <a:pPr algn="ctr"/>
              <a:r>
                <a:rPr lang="ru-RU" sz="2000" b="1">
                  <a:solidFill>
                    <a:srgbClr val="FFFF00"/>
                  </a:solidFill>
                  <a:effectLst>
                    <a:outerShdw blurRad="38100" dist="38100" dir="2700000" algn="tl">
                      <a:srgbClr val="C0C0C0"/>
                    </a:outerShdw>
                  </a:effectLst>
                  <a:latin typeface="Calibri" pitchFamily="34" charset="0"/>
                </a:rPr>
                <a:t>Он в безбрежном океане</a:t>
              </a:r>
              <a:br>
                <a:rPr lang="ru-RU" sz="2000" b="1">
                  <a:solidFill>
                    <a:srgbClr val="FFFF00"/>
                  </a:solidFill>
                  <a:effectLst>
                    <a:outerShdw blurRad="38100" dist="38100" dir="2700000" algn="tl">
                      <a:srgbClr val="C0C0C0"/>
                    </a:outerShdw>
                  </a:effectLst>
                  <a:latin typeface="Calibri" pitchFamily="34" charset="0"/>
                </a:rPr>
              </a:br>
              <a:r>
                <a:rPr lang="ru-RU" sz="2000" b="1">
                  <a:solidFill>
                    <a:srgbClr val="FFFF00"/>
                  </a:solidFill>
                  <a:effectLst>
                    <a:outerShdw blurRad="38100" dist="38100" dir="2700000" algn="tl">
                      <a:srgbClr val="C0C0C0"/>
                    </a:outerShdw>
                  </a:effectLst>
                  <a:latin typeface="Calibri" pitchFamily="34" charset="0"/>
                </a:rPr>
                <a:t>Туч касается крылом.</a:t>
              </a:r>
              <a:br>
                <a:rPr lang="ru-RU" sz="2000" b="1">
                  <a:solidFill>
                    <a:srgbClr val="FFFF00"/>
                  </a:solidFill>
                  <a:effectLst>
                    <a:outerShdw blurRad="38100" dist="38100" dir="2700000" algn="tl">
                      <a:srgbClr val="C0C0C0"/>
                    </a:outerShdw>
                  </a:effectLst>
                  <a:latin typeface="Calibri" pitchFamily="34" charset="0"/>
                </a:rPr>
              </a:br>
              <a:r>
                <a:rPr lang="ru-RU" sz="2000" b="1">
                  <a:solidFill>
                    <a:srgbClr val="FFFF00"/>
                  </a:solidFill>
                  <a:effectLst>
                    <a:outerShdw blurRad="38100" dist="38100" dir="2700000" algn="tl">
                      <a:srgbClr val="C0C0C0"/>
                    </a:outerShdw>
                  </a:effectLst>
                  <a:latin typeface="Calibri" pitchFamily="34" charset="0"/>
                </a:rPr>
                <a:t>Развернется над лугами —</a:t>
              </a:r>
              <a:br>
                <a:rPr lang="ru-RU" sz="2000" b="1">
                  <a:solidFill>
                    <a:srgbClr val="FFFF00"/>
                  </a:solidFill>
                  <a:effectLst>
                    <a:outerShdw blurRad="38100" dist="38100" dir="2700000" algn="tl">
                      <a:srgbClr val="C0C0C0"/>
                    </a:outerShdw>
                  </a:effectLst>
                  <a:latin typeface="Calibri" pitchFamily="34" charset="0"/>
                </a:rPr>
              </a:br>
              <a:r>
                <a:rPr lang="ru-RU" sz="2000" b="1">
                  <a:solidFill>
                    <a:srgbClr val="FFFF00"/>
                  </a:solidFill>
                  <a:effectLst>
                    <a:outerShdw blurRad="38100" dist="38100" dir="2700000" algn="tl">
                      <a:srgbClr val="C0C0C0"/>
                    </a:outerShdw>
                  </a:effectLst>
                  <a:latin typeface="Calibri" pitchFamily="34" charset="0"/>
                </a:rPr>
                <a:t>Отливает серебром.</a:t>
              </a:r>
              <a:r>
                <a:rPr lang="ru-RU" b="1">
                  <a:solidFill>
                    <a:srgbClr val="FFFF00"/>
                  </a:solidFill>
                  <a:latin typeface="Constantia" pitchFamily="18" charset="0"/>
                </a:rPr>
                <a:t/>
              </a:r>
              <a:br>
                <a:rPr lang="ru-RU" b="1">
                  <a:solidFill>
                    <a:srgbClr val="FFFF00"/>
                  </a:solidFill>
                  <a:latin typeface="Constantia" pitchFamily="18" charset="0"/>
                </a:rPr>
              </a:br>
              <a:endParaRPr lang="ru-RU" b="1">
                <a:solidFill>
                  <a:srgbClr val="FFFF00"/>
                </a:solidFill>
                <a:latin typeface="Constantia" pitchFamily="18" charset="0"/>
              </a:endParaRPr>
            </a:p>
          </p:txBody>
        </p:sp>
      </p:grpSp>
      <p:pic>
        <p:nvPicPr>
          <p:cNvPr id="4" name="Picture 4" descr="Картинка 187 из 1389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0" y="0"/>
            <a:ext cx="9144000" cy="6858000"/>
          </a:xfrm>
          <a:prstGeom prst="rect">
            <a:avLst/>
          </a:prstGeom>
          <a:solidFill>
            <a:srgbClr val="CCFFFF"/>
          </a:solidFill>
          <a:ln w="9525">
            <a:noFill/>
            <a:miter lim="800000"/>
            <a:headEnd/>
            <a:tailEnd/>
          </a:ln>
          <a:effectLst>
            <a:outerShdw dist="139700" dir="2700000" algn="tl" rotWithShape="0">
              <a:srgbClr val="333333">
                <a:alpha val="64999"/>
              </a:srgbClr>
            </a:outerShdw>
          </a:effectLst>
        </p:spPr>
      </p:pic>
      <p:sp>
        <p:nvSpPr>
          <p:cNvPr id="95239" name="Rectangle 7"/>
          <p:cNvSpPr>
            <a:spLocks noChangeArrowheads="1"/>
          </p:cNvSpPr>
          <p:nvPr/>
        </p:nvSpPr>
        <p:spPr bwMode="auto">
          <a:xfrm>
            <a:off x="1258888" y="2636838"/>
            <a:ext cx="6697662" cy="1739900"/>
          </a:xfrm>
          <a:prstGeom prst="rect">
            <a:avLst/>
          </a:prstGeom>
          <a:solidFill>
            <a:srgbClr val="C5D5E9"/>
          </a:solidFill>
          <a:ln w="9525">
            <a:noFill/>
            <a:miter lim="800000"/>
            <a:headEnd/>
            <a:tailEnd/>
          </a:ln>
          <a:effectLst/>
        </p:spPr>
        <p:txBody>
          <a:bodyPr>
            <a:spAutoFit/>
          </a:bodyPr>
          <a:lstStyle/>
          <a:p>
            <a:r>
              <a:rPr lang="ru-RU" sz="3600" b="1">
                <a:solidFill>
                  <a:schemeClr val="hlink"/>
                </a:solidFill>
              </a:rPr>
              <a:t>Летит птица  - небылица,</a:t>
            </a:r>
          </a:p>
          <a:p>
            <a:r>
              <a:rPr lang="ru-RU" sz="3600" b="1">
                <a:solidFill>
                  <a:schemeClr val="hlink"/>
                </a:solidFill>
              </a:rPr>
              <a:t>А внутри народ сидит,</a:t>
            </a:r>
          </a:p>
          <a:p>
            <a:r>
              <a:rPr lang="ru-RU" sz="3600" b="1">
                <a:solidFill>
                  <a:schemeClr val="hlink"/>
                </a:solidFill>
              </a:rPr>
              <a:t>Меж собою говорит.</a:t>
            </a:r>
          </a:p>
        </p:txBody>
      </p:sp>
      <p:pic>
        <p:nvPicPr>
          <p:cNvPr id="1026" name="Picture 2" descr="Картинка 33 из 14364">
            <a:hlinkClick r:id="rId6"/>
          </p:cNvPr>
          <p:cNvPicPr>
            <a:picLocks noChangeAspect="1" noChangeArrowheads="1"/>
          </p:cNvPicPr>
          <p:nvPr/>
        </p:nvPicPr>
        <p:blipFill>
          <a:blip r:embed="rId7"/>
          <a:srcRect/>
          <a:stretch>
            <a:fillRect/>
          </a:stretch>
        </p:blipFill>
        <p:spPr bwMode="auto">
          <a:xfrm>
            <a:off x="0" y="476250"/>
            <a:ext cx="9144000" cy="61071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239"/>
                                        </p:tgtEl>
                                        <p:attrNameLst>
                                          <p:attrName>style.visibility</p:attrName>
                                        </p:attrNameLst>
                                      </p:cBhvr>
                                      <p:to>
                                        <p:strVal val="visible"/>
                                      </p:to>
                                    </p:set>
                                    <p:animEffect transition="in" filter="fade">
                                      <p:cBhvr>
                                        <p:cTn id="12" dur="2000"/>
                                        <p:tgtEl>
                                          <p:spTgt spid="952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Картинка 23 из 1314"/>
          <p:cNvPicPr>
            <a:picLocks noChangeAspect="1" noChangeArrowheads="1"/>
          </p:cNvPicPr>
          <p:nvPr/>
        </p:nvPicPr>
        <p:blipFill>
          <a:blip r:embed="rId3"/>
          <a:srcRect/>
          <a:stretch>
            <a:fillRect/>
          </a:stretch>
        </p:blipFill>
        <p:spPr bwMode="auto">
          <a:xfrm>
            <a:off x="4067175" y="-20638"/>
            <a:ext cx="5076825" cy="6878638"/>
          </a:xfrm>
          <a:prstGeom prst="rect">
            <a:avLst/>
          </a:prstGeom>
          <a:noFill/>
          <a:ln w="9525">
            <a:noFill/>
            <a:miter lim="800000"/>
            <a:headEnd/>
            <a:tailEnd/>
          </a:ln>
        </p:spPr>
      </p:pic>
      <p:sp>
        <p:nvSpPr>
          <p:cNvPr id="4" name="Прямоугольник 3"/>
          <p:cNvSpPr>
            <a:spLocks noChangeArrowheads="1"/>
          </p:cNvSpPr>
          <p:nvPr/>
        </p:nvSpPr>
        <p:spPr bwMode="auto">
          <a:xfrm>
            <a:off x="107950" y="620713"/>
            <a:ext cx="4138613" cy="1920875"/>
          </a:xfrm>
          <a:prstGeom prst="rect">
            <a:avLst/>
          </a:prstGeom>
          <a:solidFill>
            <a:srgbClr val="C5D5E9"/>
          </a:solidFill>
          <a:ln w="9525">
            <a:noFill/>
            <a:miter lim="800000"/>
            <a:headEnd/>
            <a:tailEnd/>
          </a:ln>
        </p:spPr>
        <p:txBody>
          <a:bodyPr>
            <a:spAutoFit/>
          </a:bodyPr>
          <a:lstStyle/>
          <a:p>
            <a:endParaRPr lang="ru-RU" sz="2000" b="1">
              <a:solidFill>
                <a:schemeClr val="hlink"/>
              </a:solidFill>
              <a:effectLst>
                <a:outerShdw blurRad="38100" dist="38100" dir="2700000" algn="tl">
                  <a:srgbClr val="000000"/>
                </a:outerShdw>
              </a:effectLst>
              <a:latin typeface="Calibri" pitchFamily="34" charset="0"/>
            </a:endParaRPr>
          </a:p>
          <a:p>
            <a:r>
              <a:rPr lang="ru-RU" sz="2000" b="1">
                <a:solidFill>
                  <a:schemeClr val="hlink"/>
                </a:solidFill>
                <a:effectLst>
                  <a:outerShdw blurRad="38100" dist="38100" dir="2700000" algn="tl">
                    <a:srgbClr val="000000"/>
                  </a:outerShdw>
                </a:effectLst>
                <a:latin typeface="Calibri" pitchFamily="34" charset="0"/>
              </a:rPr>
              <a:t>Самолёт построим сами,</a:t>
            </a:r>
            <a:br>
              <a:rPr lang="ru-RU" sz="2000" b="1">
                <a:solidFill>
                  <a:schemeClr val="hlink"/>
                </a:solidFill>
                <a:effectLst>
                  <a:outerShdw blurRad="38100" dist="38100" dir="2700000" algn="tl">
                    <a:srgbClr val="000000"/>
                  </a:outerShdw>
                </a:effectLst>
                <a:latin typeface="Calibri" pitchFamily="34" charset="0"/>
              </a:rPr>
            </a:br>
            <a:r>
              <a:rPr lang="ru-RU" sz="2000" b="1">
                <a:solidFill>
                  <a:schemeClr val="hlink"/>
                </a:solidFill>
                <a:effectLst>
                  <a:outerShdw blurRad="38100" dist="38100" dir="2700000" algn="tl">
                    <a:srgbClr val="000000"/>
                  </a:outerShdw>
                </a:effectLst>
                <a:latin typeface="Calibri" pitchFamily="34" charset="0"/>
              </a:rPr>
              <a:t>Понесёмся над лесами.</a:t>
            </a:r>
            <a:br>
              <a:rPr lang="ru-RU" sz="2000" b="1">
                <a:solidFill>
                  <a:schemeClr val="hlink"/>
                </a:solidFill>
                <a:effectLst>
                  <a:outerShdw blurRad="38100" dist="38100" dir="2700000" algn="tl">
                    <a:srgbClr val="000000"/>
                  </a:outerShdw>
                </a:effectLst>
                <a:latin typeface="Calibri" pitchFamily="34" charset="0"/>
              </a:rPr>
            </a:br>
            <a:r>
              <a:rPr lang="ru-RU" sz="2000" b="1">
                <a:solidFill>
                  <a:schemeClr val="hlink"/>
                </a:solidFill>
                <a:effectLst>
                  <a:outerShdw blurRad="38100" dist="38100" dir="2700000" algn="tl">
                    <a:srgbClr val="000000"/>
                  </a:outerShdw>
                </a:effectLst>
                <a:latin typeface="Calibri" pitchFamily="34" charset="0"/>
              </a:rPr>
              <a:t>Понесёмся над лесами,</a:t>
            </a:r>
            <a:br>
              <a:rPr lang="ru-RU" sz="2000" b="1">
                <a:solidFill>
                  <a:schemeClr val="hlink"/>
                </a:solidFill>
                <a:effectLst>
                  <a:outerShdw blurRad="38100" dist="38100" dir="2700000" algn="tl">
                    <a:srgbClr val="000000"/>
                  </a:outerShdw>
                </a:effectLst>
                <a:latin typeface="Calibri" pitchFamily="34" charset="0"/>
              </a:rPr>
            </a:br>
            <a:r>
              <a:rPr lang="ru-RU" sz="2000" b="1">
                <a:solidFill>
                  <a:schemeClr val="hlink"/>
                </a:solidFill>
                <a:effectLst>
                  <a:outerShdw blurRad="38100" dist="38100" dir="2700000" algn="tl">
                    <a:srgbClr val="000000"/>
                  </a:outerShdw>
                </a:effectLst>
                <a:latin typeface="Calibri" pitchFamily="34" charset="0"/>
              </a:rPr>
              <a:t>А потом вернёмся к маме.</a:t>
            </a:r>
            <a:r>
              <a:rPr lang="ru-RU" sz="2000" b="1">
                <a:effectLst>
                  <a:outerShdw blurRad="38100" dist="38100" dir="2700000" algn="tl">
                    <a:srgbClr val="FFFFFF"/>
                  </a:outerShdw>
                </a:effectLst>
                <a:latin typeface="Calibri" pitchFamily="34" charset="0"/>
              </a:rPr>
              <a:t/>
            </a:r>
            <a:br>
              <a:rPr lang="ru-RU" sz="2000" b="1">
                <a:effectLst>
                  <a:outerShdw blurRad="38100" dist="38100" dir="2700000" algn="tl">
                    <a:srgbClr val="FFFFFF"/>
                  </a:outerShdw>
                </a:effectLst>
                <a:latin typeface="Calibri" pitchFamily="34" charset="0"/>
              </a:rPr>
            </a:br>
            <a:endParaRPr lang="ru-RU" sz="2000" b="1">
              <a:effectLst>
                <a:outerShdw blurRad="38100" dist="38100" dir="2700000" algn="tl">
                  <a:srgbClr val="FFFFFF"/>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7" name="Picture 2" descr="Картинка 30 из 131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0"/>
            <a:ext cx="5508625" cy="6858000"/>
          </a:xfrm>
          <a:prstGeom prst="rect">
            <a:avLst/>
          </a:prstGeom>
          <a:solidFill>
            <a:srgbClr val="C5D5E9"/>
          </a:solidFill>
          <a:ln w="9525">
            <a:noFill/>
            <a:miter lim="800000"/>
            <a:headEnd/>
            <a:tailEnd/>
          </a:ln>
        </p:spPr>
      </p:pic>
      <p:sp>
        <p:nvSpPr>
          <p:cNvPr id="2" name="Прямоугольник 1"/>
          <p:cNvSpPr>
            <a:spLocks noChangeArrowheads="1"/>
          </p:cNvSpPr>
          <p:nvPr/>
        </p:nvSpPr>
        <p:spPr bwMode="auto">
          <a:xfrm>
            <a:off x="5580063" y="2420938"/>
            <a:ext cx="3563937" cy="4298950"/>
          </a:xfrm>
          <a:prstGeom prst="rect">
            <a:avLst/>
          </a:prstGeom>
          <a:solidFill>
            <a:srgbClr val="C5D5E9"/>
          </a:solidFill>
          <a:ln w="9525">
            <a:noFill/>
            <a:miter lim="800000"/>
            <a:headEnd/>
            <a:tailEnd/>
          </a:ln>
        </p:spPr>
        <p:txBody>
          <a:bodyPr>
            <a:spAutoFit/>
          </a:bodyPr>
          <a:lstStyle/>
          <a:p>
            <a:pPr fontAlgn="auto">
              <a:spcBef>
                <a:spcPts val="0"/>
              </a:spcBef>
              <a:spcAft>
                <a:spcPts val="0"/>
              </a:spcAft>
              <a:defRPr/>
            </a:pPr>
            <a:r>
              <a:rPr lang="ru-RU" sz="2000" b="1" dirty="0">
                <a:effectLst>
                  <a:outerShdw blurRad="38100" dist="38100" dir="2700000" algn="tl">
                    <a:srgbClr val="000000">
                      <a:alpha val="43137"/>
                    </a:srgbClr>
                  </a:outerShdw>
                </a:effectLst>
                <a:latin typeface="+mj-lt"/>
                <a:cs typeface="+mn-cs"/>
              </a:rPr>
              <a:t>Я сегодня самолет, </a:t>
            </a:r>
            <a:br>
              <a:rPr lang="ru-RU" sz="2000" b="1" dirty="0">
                <a:effectLst>
                  <a:outerShdw blurRad="38100" dist="38100" dir="2700000" algn="tl">
                    <a:srgbClr val="000000">
                      <a:alpha val="43137"/>
                    </a:srgbClr>
                  </a:outerShdw>
                </a:effectLst>
                <a:latin typeface="+mj-lt"/>
                <a:cs typeface="+mn-cs"/>
              </a:rPr>
            </a:br>
            <a:r>
              <a:rPr lang="ru-RU" sz="2000" b="1" dirty="0">
                <a:effectLst>
                  <a:outerShdw blurRad="38100" dist="38100" dir="2700000" algn="tl">
                    <a:srgbClr val="000000">
                      <a:alpha val="43137"/>
                    </a:srgbClr>
                  </a:outerShdw>
                </a:effectLst>
                <a:latin typeface="+mj-lt"/>
                <a:cs typeface="+mn-cs"/>
              </a:rPr>
              <a:t>Приглашаю Вас в полет, </a:t>
            </a:r>
            <a:br>
              <a:rPr lang="ru-RU" sz="2000" b="1" dirty="0">
                <a:effectLst>
                  <a:outerShdw blurRad="38100" dist="38100" dir="2700000" algn="tl">
                    <a:srgbClr val="000000">
                      <a:alpha val="43137"/>
                    </a:srgbClr>
                  </a:outerShdw>
                </a:effectLst>
                <a:latin typeface="+mj-lt"/>
                <a:cs typeface="+mn-cs"/>
              </a:rPr>
            </a:br>
            <a:r>
              <a:rPr lang="ru-RU" sz="2000" b="1" dirty="0">
                <a:effectLst>
                  <a:outerShdw blurRad="38100" dist="38100" dir="2700000" algn="tl">
                    <a:srgbClr val="000000">
                      <a:alpha val="43137"/>
                    </a:srgbClr>
                  </a:outerShdw>
                </a:effectLst>
                <a:latin typeface="+mj-lt"/>
                <a:cs typeface="+mn-cs"/>
              </a:rPr>
              <a:t>Набираю высоту, </a:t>
            </a:r>
            <a:br>
              <a:rPr lang="ru-RU" sz="2000" b="1" dirty="0">
                <a:effectLst>
                  <a:outerShdw blurRad="38100" dist="38100" dir="2700000" algn="tl">
                    <a:srgbClr val="000000">
                      <a:alpha val="43137"/>
                    </a:srgbClr>
                  </a:outerShdw>
                </a:effectLst>
                <a:latin typeface="+mj-lt"/>
                <a:cs typeface="+mn-cs"/>
              </a:rPr>
            </a:br>
            <a:r>
              <a:rPr lang="ru-RU" sz="2000" b="1" dirty="0">
                <a:effectLst>
                  <a:outerShdw blurRad="38100" dist="38100" dir="2700000" algn="tl">
                    <a:srgbClr val="000000">
                      <a:alpha val="43137"/>
                    </a:srgbClr>
                  </a:outerShdw>
                </a:effectLst>
                <a:latin typeface="+mj-lt"/>
                <a:cs typeface="+mn-cs"/>
              </a:rPr>
              <a:t>Далеко всех отвезу.</a:t>
            </a:r>
            <a:br>
              <a:rPr lang="ru-RU" sz="2000" b="1" dirty="0">
                <a:effectLst>
                  <a:outerShdw blurRad="38100" dist="38100" dir="2700000" algn="tl">
                    <a:srgbClr val="000000">
                      <a:alpha val="43137"/>
                    </a:srgbClr>
                  </a:outerShdw>
                </a:effectLst>
                <a:latin typeface="+mj-lt"/>
                <a:cs typeface="+mn-cs"/>
              </a:rPr>
            </a:br>
            <a:r>
              <a:rPr lang="ru-RU" sz="800" b="1" dirty="0">
                <a:effectLst>
                  <a:outerShdw blurRad="38100" dist="38100" dir="2700000" algn="tl">
                    <a:srgbClr val="000000">
                      <a:alpha val="43137"/>
                    </a:srgbClr>
                  </a:outerShdw>
                </a:effectLst>
                <a:latin typeface="+mj-lt"/>
                <a:cs typeface="+mn-cs"/>
              </a:rPr>
              <a:t> </a:t>
            </a:r>
            <a:r>
              <a:rPr lang="ru-RU" sz="2000" b="1" dirty="0">
                <a:effectLst>
                  <a:outerShdw blurRad="38100" dist="38100" dir="2700000" algn="tl">
                    <a:srgbClr val="000000">
                      <a:alpha val="43137"/>
                    </a:srgbClr>
                  </a:outerShdw>
                </a:effectLst>
                <a:latin typeface="+mj-lt"/>
                <a:cs typeface="+mn-cs"/>
              </a:rPr>
              <a:t/>
            </a:r>
            <a:br>
              <a:rPr lang="ru-RU" sz="2000" b="1" dirty="0">
                <a:effectLst>
                  <a:outerShdw blurRad="38100" dist="38100" dir="2700000" algn="tl">
                    <a:srgbClr val="000000">
                      <a:alpha val="43137"/>
                    </a:srgbClr>
                  </a:outerShdw>
                </a:effectLst>
                <a:latin typeface="+mj-lt"/>
                <a:cs typeface="+mn-cs"/>
              </a:rPr>
            </a:br>
            <a:r>
              <a:rPr lang="ru-RU" sz="2000" b="1" dirty="0">
                <a:effectLst>
                  <a:outerShdw blurRad="38100" dist="38100" dir="2700000" algn="tl">
                    <a:srgbClr val="000000">
                      <a:alpha val="43137"/>
                    </a:srgbClr>
                  </a:outerShdw>
                </a:effectLst>
                <a:latin typeface="+mj-lt"/>
                <a:cs typeface="+mn-cs"/>
              </a:rPr>
              <a:t>Проплывают облака </a:t>
            </a:r>
            <a:br>
              <a:rPr lang="ru-RU" sz="2000" b="1" dirty="0">
                <a:effectLst>
                  <a:outerShdw blurRad="38100" dist="38100" dir="2700000" algn="tl">
                    <a:srgbClr val="000000">
                      <a:alpha val="43137"/>
                    </a:srgbClr>
                  </a:outerShdw>
                </a:effectLst>
                <a:latin typeface="+mj-lt"/>
                <a:cs typeface="+mn-cs"/>
              </a:rPr>
            </a:br>
            <a:r>
              <a:rPr lang="ru-RU" sz="2000" b="1" dirty="0">
                <a:effectLst>
                  <a:outerShdw blurRad="38100" dist="38100" dir="2700000" algn="tl">
                    <a:srgbClr val="000000">
                      <a:alpha val="43137"/>
                    </a:srgbClr>
                  </a:outerShdw>
                </a:effectLst>
                <a:latin typeface="+mj-lt"/>
                <a:cs typeface="+mn-cs"/>
              </a:rPr>
              <a:t>В окнах нашей спальни. </a:t>
            </a:r>
            <a:br>
              <a:rPr lang="ru-RU" sz="2000" b="1" dirty="0">
                <a:effectLst>
                  <a:outerShdw blurRad="38100" dist="38100" dir="2700000" algn="tl">
                    <a:srgbClr val="000000">
                      <a:alpha val="43137"/>
                    </a:srgbClr>
                  </a:outerShdw>
                </a:effectLst>
                <a:latin typeface="+mj-lt"/>
                <a:cs typeface="+mn-cs"/>
              </a:rPr>
            </a:br>
            <a:r>
              <a:rPr lang="ru-RU" sz="2000" b="1" dirty="0">
                <a:effectLst>
                  <a:outerShdw blurRad="38100" dist="38100" dir="2700000" algn="tl">
                    <a:srgbClr val="000000">
                      <a:alpha val="43137"/>
                    </a:srgbClr>
                  </a:outerShdw>
                </a:effectLst>
                <a:latin typeface="+mj-lt"/>
                <a:cs typeface="+mn-cs"/>
              </a:rPr>
              <a:t>Пролетаем мы сейчас </a:t>
            </a:r>
            <a:br>
              <a:rPr lang="ru-RU" sz="2000" b="1" dirty="0">
                <a:effectLst>
                  <a:outerShdw blurRad="38100" dist="38100" dir="2700000" algn="tl">
                    <a:srgbClr val="000000">
                      <a:alpha val="43137"/>
                    </a:srgbClr>
                  </a:outerShdw>
                </a:effectLst>
                <a:latin typeface="+mj-lt"/>
                <a:cs typeface="+mn-cs"/>
              </a:rPr>
            </a:br>
            <a:r>
              <a:rPr lang="ru-RU" sz="2000" b="1" dirty="0">
                <a:effectLst>
                  <a:outerShdw blurRad="38100" dist="38100" dir="2700000" algn="tl">
                    <a:srgbClr val="000000">
                      <a:alpha val="43137"/>
                    </a:srgbClr>
                  </a:outerShdw>
                </a:effectLst>
                <a:latin typeface="+mj-lt"/>
                <a:cs typeface="+mn-cs"/>
              </a:rPr>
              <a:t>Северные Альпы. </a:t>
            </a:r>
            <a:br>
              <a:rPr lang="ru-RU" sz="2000" b="1" dirty="0">
                <a:effectLst>
                  <a:outerShdw blurRad="38100" dist="38100" dir="2700000" algn="tl">
                    <a:srgbClr val="000000">
                      <a:alpha val="43137"/>
                    </a:srgbClr>
                  </a:outerShdw>
                </a:effectLst>
                <a:latin typeface="+mj-lt"/>
                <a:cs typeface="+mn-cs"/>
              </a:rPr>
            </a:br>
            <a:r>
              <a:rPr lang="ru-RU" sz="800" b="1" dirty="0">
                <a:effectLst>
                  <a:outerShdw blurRad="38100" dist="38100" dir="2700000" algn="tl">
                    <a:srgbClr val="000000">
                      <a:alpha val="43137"/>
                    </a:srgbClr>
                  </a:outerShdw>
                </a:effectLst>
                <a:latin typeface="+mj-lt"/>
                <a:cs typeface="+mn-cs"/>
              </a:rPr>
              <a:t/>
            </a:r>
            <a:br>
              <a:rPr lang="ru-RU" sz="800" b="1" dirty="0">
                <a:effectLst>
                  <a:outerShdw blurRad="38100" dist="38100" dir="2700000" algn="tl">
                    <a:srgbClr val="000000">
                      <a:alpha val="43137"/>
                    </a:srgbClr>
                  </a:outerShdw>
                </a:effectLst>
                <a:latin typeface="+mj-lt"/>
                <a:cs typeface="+mn-cs"/>
              </a:rPr>
            </a:br>
            <a:r>
              <a:rPr lang="ru-RU" sz="2000" b="1" dirty="0">
                <a:effectLst>
                  <a:outerShdw blurRad="38100" dist="38100" dir="2700000" algn="tl">
                    <a:srgbClr val="000000">
                      <a:alpha val="43137"/>
                    </a:srgbClr>
                  </a:outerShdw>
                </a:effectLst>
                <a:latin typeface="+mj-lt"/>
                <a:cs typeface="+mn-cs"/>
              </a:rPr>
              <a:t>Объявляет всем пилот: </a:t>
            </a:r>
            <a:br>
              <a:rPr lang="ru-RU" sz="2000" b="1" dirty="0">
                <a:effectLst>
                  <a:outerShdw blurRad="38100" dist="38100" dir="2700000" algn="tl">
                    <a:srgbClr val="000000">
                      <a:alpha val="43137"/>
                    </a:srgbClr>
                  </a:outerShdw>
                </a:effectLst>
                <a:latin typeface="+mj-lt"/>
                <a:cs typeface="+mn-cs"/>
              </a:rPr>
            </a:br>
            <a:r>
              <a:rPr lang="ru-RU" sz="2000" b="1" dirty="0">
                <a:effectLst>
                  <a:outerShdw blurRad="38100" dist="38100" dir="2700000" algn="tl">
                    <a:srgbClr val="000000">
                      <a:alpha val="43137"/>
                    </a:srgbClr>
                  </a:outerShdw>
                </a:effectLst>
                <a:latin typeface="+mj-lt"/>
                <a:cs typeface="+mn-cs"/>
              </a:rPr>
              <a:t>”Наш закончился полет”. </a:t>
            </a:r>
            <a:br>
              <a:rPr lang="ru-RU" sz="2000" b="1" dirty="0">
                <a:effectLst>
                  <a:outerShdw blurRad="38100" dist="38100" dir="2700000" algn="tl">
                    <a:srgbClr val="000000">
                      <a:alpha val="43137"/>
                    </a:srgbClr>
                  </a:outerShdw>
                </a:effectLst>
                <a:latin typeface="+mj-lt"/>
                <a:cs typeface="+mn-cs"/>
              </a:rPr>
            </a:br>
            <a:r>
              <a:rPr lang="ru-RU" sz="2000" b="1" dirty="0">
                <a:effectLst>
                  <a:outerShdw blurRad="38100" dist="38100" dir="2700000" algn="tl">
                    <a:srgbClr val="000000">
                      <a:alpha val="43137"/>
                    </a:srgbClr>
                  </a:outerShdw>
                </a:effectLst>
                <a:latin typeface="+mj-lt"/>
                <a:cs typeface="+mn-cs"/>
              </a:rPr>
              <a:t>Приземляться нам пора -</a:t>
            </a:r>
            <a:br>
              <a:rPr lang="ru-RU" sz="2000" b="1" dirty="0">
                <a:effectLst>
                  <a:outerShdw blurRad="38100" dist="38100" dir="2700000" algn="tl">
                    <a:srgbClr val="000000">
                      <a:alpha val="43137"/>
                    </a:srgbClr>
                  </a:outerShdw>
                </a:effectLst>
                <a:latin typeface="+mj-lt"/>
                <a:cs typeface="+mn-cs"/>
              </a:rPr>
            </a:br>
            <a:r>
              <a:rPr lang="ru-RU" sz="2000" b="1" dirty="0">
                <a:effectLst>
                  <a:outerShdw blurRad="38100" dist="38100" dir="2700000" algn="tl">
                    <a:srgbClr val="000000">
                      <a:alpha val="43137"/>
                    </a:srgbClr>
                  </a:outerShdw>
                </a:effectLst>
                <a:latin typeface="+mj-lt"/>
                <a:cs typeface="+mn-cs"/>
              </a:rPr>
              <a:t>Мама ужинать звала!</a:t>
            </a:r>
            <a:br>
              <a:rPr lang="ru-RU" sz="2000" b="1" dirty="0">
                <a:effectLst>
                  <a:outerShdw blurRad="38100" dist="38100" dir="2700000" algn="tl">
                    <a:srgbClr val="000000">
                      <a:alpha val="43137"/>
                    </a:srgbClr>
                  </a:outerShdw>
                </a:effectLst>
                <a:latin typeface="+mj-lt"/>
                <a:cs typeface="+mn-cs"/>
              </a:rPr>
            </a:br>
            <a:endParaRPr lang="ru-RU" sz="2000" b="1" dirty="0">
              <a:effectLst>
                <a:outerShdw blurRad="38100" dist="38100" dir="2700000" algn="tl">
                  <a:srgbClr val="000000">
                    <a:alpha val="43137"/>
                  </a:srgbClr>
                </a:outerShdw>
              </a:effectLst>
              <a:latin typeface="+mj-lt"/>
              <a:cs typeface="+mn-cs"/>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4" name="Picture 6"/>
          <p:cNvPicPr>
            <a:picLocks noChangeAspect="1" noChangeArrowheads="1"/>
          </p:cNvPicPr>
          <p:nvPr/>
        </p:nvPicPr>
        <p:blipFill>
          <a:blip r:embed="rId2"/>
          <a:srcRect/>
          <a:stretch>
            <a:fillRect/>
          </a:stretch>
        </p:blipFill>
        <p:spPr bwMode="auto">
          <a:xfrm>
            <a:off x="0" y="620713"/>
            <a:ext cx="9144000" cy="6394450"/>
          </a:xfrm>
          <a:prstGeom prst="rect">
            <a:avLst/>
          </a:prstGeom>
          <a:noFill/>
          <a:ln w="9525">
            <a:noFill/>
            <a:miter lim="800000"/>
            <a:headEnd/>
            <a:tailEnd/>
          </a:ln>
          <a:effectLst/>
        </p:spPr>
      </p:pic>
      <p:sp>
        <p:nvSpPr>
          <p:cNvPr id="83969" name="Text Box 3"/>
          <p:cNvSpPr txBox="1">
            <a:spLocks noChangeArrowheads="1"/>
          </p:cNvSpPr>
          <p:nvPr/>
        </p:nvSpPr>
        <p:spPr bwMode="auto">
          <a:xfrm>
            <a:off x="0" y="0"/>
            <a:ext cx="3714750" cy="519113"/>
          </a:xfrm>
          <a:prstGeom prst="rect">
            <a:avLst/>
          </a:prstGeom>
          <a:solidFill>
            <a:srgbClr val="00BCB8"/>
          </a:solidFill>
          <a:ln w="9525">
            <a:noFill/>
            <a:miter lim="800000"/>
            <a:headEnd/>
            <a:tailEnd/>
          </a:ln>
        </p:spPr>
        <p:txBody>
          <a:bodyPr wrap="none">
            <a:spAutoFit/>
          </a:bodyPr>
          <a:lstStyle/>
          <a:p>
            <a:r>
              <a:rPr lang="ru-RU" sz="2800" b="1">
                <a:solidFill>
                  <a:srgbClr val="FFFF00"/>
                </a:solidFill>
              </a:rPr>
              <a:t>Работаем в тетради</a:t>
            </a:r>
          </a:p>
        </p:txBody>
      </p:sp>
      <p:pic>
        <p:nvPicPr>
          <p:cNvPr id="83972" name="Picture 2" descr="C:\Documents and Settings\Admin\Мои документы\ФОТОГРАФИИ\img025.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4797425"/>
            <a:ext cx="2033588" cy="2060575"/>
          </a:xfrm>
          <a:prstGeom prst="rect">
            <a:avLst/>
          </a:prstGeom>
          <a:noFill/>
          <a:ln w="9525">
            <a:noFill/>
            <a:miter lim="800000"/>
            <a:headEnd/>
            <a:tailEnd/>
          </a:ln>
        </p:spPr>
      </p:pic>
      <p:pic>
        <p:nvPicPr>
          <p:cNvPr id="83975" name="Picture 7"/>
          <p:cNvPicPr>
            <a:picLocks noChangeAspect="1" noChangeArrowheads="1"/>
          </p:cNvPicPr>
          <p:nvPr/>
        </p:nvPicPr>
        <p:blipFill>
          <a:blip r:embed="rId4"/>
          <a:srcRect/>
          <a:stretch>
            <a:fillRect/>
          </a:stretch>
        </p:blipFill>
        <p:spPr bwMode="auto">
          <a:xfrm>
            <a:off x="8191500" y="115888"/>
            <a:ext cx="952500" cy="73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3" name="Picture 5"/>
          <p:cNvPicPr>
            <a:picLocks noChangeAspect="1" noChangeArrowheads="1"/>
          </p:cNvPicPr>
          <p:nvPr/>
        </p:nvPicPr>
        <p:blipFill>
          <a:blip r:embed="rId2"/>
          <a:srcRect/>
          <a:stretch>
            <a:fillRect/>
          </a:stretch>
        </p:blipFill>
        <p:spPr bwMode="auto">
          <a:xfrm>
            <a:off x="900113" y="836613"/>
            <a:ext cx="8243887" cy="5424487"/>
          </a:xfrm>
          <a:prstGeom prst="rect">
            <a:avLst/>
          </a:prstGeom>
          <a:noFill/>
          <a:ln w="9525">
            <a:noFill/>
            <a:miter lim="800000"/>
            <a:headEnd/>
            <a:tailEnd/>
          </a:ln>
          <a:effectLst/>
        </p:spPr>
      </p:pic>
      <p:sp>
        <p:nvSpPr>
          <p:cNvPr id="94210" name="Text Box 3"/>
          <p:cNvSpPr txBox="1">
            <a:spLocks noChangeArrowheads="1"/>
          </p:cNvSpPr>
          <p:nvPr/>
        </p:nvSpPr>
        <p:spPr bwMode="auto">
          <a:xfrm>
            <a:off x="0" y="0"/>
            <a:ext cx="3714750" cy="519113"/>
          </a:xfrm>
          <a:prstGeom prst="rect">
            <a:avLst/>
          </a:prstGeom>
          <a:solidFill>
            <a:srgbClr val="00BCB8"/>
          </a:solidFill>
          <a:ln w="9525">
            <a:noFill/>
            <a:miter lim="800000"/>
            <a:headEnd/>
            <a:tailEnd/>
          </a:ln>
        </p:spPr>
        <p:txBody>
          <a:bodyPr wrap="none">
            <a:spAutoFit/>
          </a:bodyPr>
          <a:lstStyle/>
          <a:p>
            <a:r>
              <a:rPr lang="ru-RU" sz="2800" b="1">
                <a:solidFill>
                  <a:srgbClr val="FFFF00"/>
                </a:solidFill>
              </a:rPr>
              <a:t>Работаем в тетради</a:t>
            </a:r>
          </a:p>
        </p:txBody>
      </p:sp>
      <p:pic>
        <p:nvPicPr>
          <p:cNvPr id="94211" name="Picture 2" descr="C:\Documents and Settings\Admin\Мои документы\ФОТОГРАФИИ\img025.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rot="-386712">
            <a:off x="0" y="4797425"/>
            <a:ext cx="2033588" cy="2060575"/>
          </a:xfrm>
          <a:prstGeom prst="rect">
            <a:avLst/>
          </a:prstGeom>
          <a:noFill/>
          <a:ln w="9525">
            <a:noFill/>
            <a:miter lim="800000"/>
            <a:headEnd/>
            <a:tailEnd/>
          </a:ln>
        </p:spPr>
      </p:pic>
      <p:pic>
        <p:nvPicPr>
          <p:cNvPr id="94212" name="Picture 4"/>
          <p:cNvPicPr>
            <a:picLocks noChangeAspect="1" noChangeArrowheads="1"/>
          </p:cNvPicPr>
          <p:nvPr/>
        </p:nvPicPr>
        <p:blipFill>
          <a:blip r:embed="rId4"/>
          <a:srcRect/>
          <a:stretch>
            <a:fillRect/>
          </a:stretch>
        </p:blipFill>
        <p:spPr bwMode="auto">
          <a:xfrm>
            <a:off x="0" y="549275"/>
            <a:ext cx="952500" cy="73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4"/>
          <p:cNvSpPr txBox="1">
            <a:spLocks noChangeArrowheads="1"/>
          </p:cNvSpPr>
          <p:nvPr/>
        </p:nvSpPr>
        <p:spPr bwMode="auto">
          <a:xfrm>
            <a:off x="4716463" y="260350"/>
            <a:ext cx="4194175" cy="519113"/>
          </a:xfrm>
          <a:prstGeom prst="rect">
            <a:avLst/>
          </a:prstGeom>
          <a:solidFill>
            <a:srgbClr val="FFFF00"/>
          </a:solidFill>
          <a:ln w="9525">
            <a:noFill/>
            <a:miter lim="800000"/>
            <a:headEnd/>
            <a:tailEnd/>
          </a:ln>
        </p:spPr>
        <p:txBody>
          <a:bodyPr wrap="none">
            <a:spAutoFit/>
          </a:bodyPr>
          <a:lstStyle/>
          <a:p>
            <a:r>
              <a:rPr lang="ru-RU" sz="2800" b="1">
                <a:solidFill>
                  <a:srgbClr val="DE005A"/>
                </a:solidFill>
              </a:rPr>
              <a:t>ДОМАШНЕЕ ЗАДАНИЕ</a:t>
            </a:r>
          </a:p>
        </p:txBody>
      </p:sp>
      <p:sp>
        <p:nvSpPr>
          <p:cNvPr id="84994" name="WordArt 5"/>
          <p:cNvSpPr>
            <a:spLocks noChangeArrowheads="1" noChangeShapeType="1" noTextEdit="1"/>
          </p:cNvSpPr>
          <p:nvPr/>
        </p:nvSpPr>
        <p:spPr bwMode="auto">
          <a:xfrm>
            <a:off x="684213" y="1557338"/>
            <a:ext cx="8316912" cy="4176712"/>
          </a:xfrm>
          <a:prstGeom prst="rect">
            <a:avLst/>
          </a:prstGeom>
        </p:spPr>
        <p:txBody>
          <a:bodyPr wrap="none" fromWordArt="1">
            <a:prstTxWarp prst="textPlain">
              <a:avLst>
                <a:gd name="adj" fmla="val 50000"/>
              </a:avLst>
            </a:prstTxWarp>
          </a:bodyPr>
          <a:lstStyle/>
          <a:p>
            <a:pPr algn="ctr"/>
            <a:r>
              <a:rPr lang="ru-RU" sz="3600" kern="10">
                <a:ln w="25400">
                  <a:solidFill>
                    <a:srgbClr val="FFFF00"/>
                  </a:solidFill>
                  <a:round/>
                  <a:headEnd/>
                  <a:tailEnd/>
                </a:ln>
                <a:solidFill>
                  <a:srgbClr val="0000FF"/>
                </a:solidFill>
                <a:effectLst>
                  <a:outerShdw dist="35921" dir="2700000" algn="ctr" rotWithShape="0">
                    <a:srgbClr val="C0C0C0">
                      <a:alpha val="79999"/>
                    </a:srgbClr>
                  </a:outerShdw>
                </a:effectLst>
                <a:latin typeface="Impact"/>
              </a:rPr>
              <a:t>стр 66 - 67</a:t>
            </a:r>
          </a:p>
          <a:p>
            <a:pPr algn="ctr"/>
            <a:r>
              <a:rPr lang="ru-RU" sz="3600" kern="10">
                <a:ln w="25400">
                  <a:solidFill>
                    <a:srgbClr val="FFFF00"/>
                  </a:solidFill>
                  <a:round/>
                  <a:headEnd/>
                  <a:tailEnd/>
                </a:ln>
                <a:solidFill>
                  <a:srgbClr val="0000FF"/>
                </a:solidFill>
                <a:effectLst>
                  <a:outerShdw dist="35921" dir="2700000" algn="ctr" rotWithShape="0">
                    <a:srgbClr val="C0C0C0">
                      <a:alpha val="79999"/>
                    </a:srgbClr>
                  </a:outerShdw>
                </a:effectLst>
                <a:latin typeface="Impact"/>
              </a:rPr>
              <a:t>Т стр  46</a:t>
            </a:r>
          </a:p>
          <a:p>
            <a:pPr algn="ctr"/>
            <a:r>
              <a:rPr lang="ru-RU" sz="3600" kern="10">
                <a:ln w="25400">
                  <a:solidFill>
                    <a:srgbClr val="FFFF00"/>
                  </a:solidFill>
                  <a:round/>
                  <a:headEnd/>
                  <a:tailEnd/>
                </a:ln>
                <a:solidFill>
                  <a:srgbClr val="0000FF"/>
                </a:solidFill>
                <a:effectLst>
                  <a:outerShdw dist="35921" dir="2700000" algn="ctr" rotWithShape="0">
                    <a:srgbClr val="C0C0C0">
                      <a:alpha val="79999"/>
                    </a:srgbClr>
                  </a:outerShdw>
                </a:effectLst>
                <a:latin typeface="Impact"/>
              </a:rPr>
              <a:t>Дополнительный материал</a:t>
            </a:r>
          </a:p>
        </p:txBody>
      </p:sp>
      <p:pic>
        <p:nvPicPr>
          <p:cNvPr id="84995" name="Picture 4"/>
          <p:cNvPicPr>
            <a:picLocks noChangeAspect="1" noChangeArrowheads="1"/>
          </p:cNvPicPr>
          <p:nvPr/>
        </p:nvPicPr>
        <p:blipFill>
          <a:blip r:embed="rId2"/>
          <a:srcRect/>
          <a:stretch>
            <a:fillRect/>
          </a:stretch>
        </p:blipFill>
        <p:spPr bwMode="auto">
          <a:xfrm>
            <a:off x="0" y="0"/>
            <a:ext cx="3276600" cy="3043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p:cNvSpPr>
          <p:nvPr>
            <p:ph type="title" idx="4294967295"/>
          </p:nvPr>
        </p:nvSpPr>
        <p:spPr/>
        <p:txBody>
          <a:bodyPr/>
          <a:lstStyle/>
          <a:p>
            <a:endParaRPr lang="ru-RU" smtClean="0"/>
          </a:p>
        </p:txBody>
      </p:sp>
      <p:sp>
        <p:nvSpPr>
          <p:cNvPr id="185347" name="Rectangle 3"/>
          <p:cNvSpPr>
            <a:spLocks noGrp="1"/>
          </p:cNvSpPr>
          <p:nvPr>
            <p:ph type="body" idx="4294967295"/>
          </p:nvPr>
        </p:nvSpPr>
        <p:spPr/>
        <p:txBody>
          <a:bodyPr/>
          <a:lstStyle/>
          <a:p>
            <a:endParaRPr lang="ru-RU" smtClean="0"/>
          </a:p>
        </p:txBody>
      </p:sp>
      <p:pic>
        <p:nvPicPr>
          <p:cNvPr id="185348" name="Picture 4" descr="333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p:cNvSpPr>
          <p:nvPr>
            <p:ph type="title" idx="4294967295"/>
          </p:nvPr>
        </p:nvSpPr>
        <p:spPr/>
        <p:txBody>
          <a:bodyPr/>
          <a:lstStyle/>
          <a:p>
            <a:endParaRPr lang="ru-RU" smtClean="0"/>
          </a:p>
        </p:txBody>
      </p:sp>
      <p:sp>
        <p:nvSpPr>
          <p:cNvPr id="186371" name="Rectangle 3"/>
          <p:cNvSpPr>
            <a:spLocks noGrp="1"/>
          </p:cNvSpPr>
          <p:nvPr>
            <p:ph type="body" idx="4294967295"/>
          </p:nvPr>
        </p:nvSpPr>
        <p:spPr/>
        <p:txBody>
          <a:bodyPr/>
          <a:lstStyle/>
          <a:p>
            <a:endParaRPr lang="ru-RU" smtClean="0"/>
          </a:p>
        </p:txBody>
      </p:sp>
      <p:pic>
        <p:nvPicPr>
          <p:cNvPr id="186372" name="Picture 4" descr="img033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p:cNvSpPr>
          <p:nvPr>
            <p:ph type="title" idx="4294967295"/>
          </p:nvPr>
        </p:nvSpPr>
        <p:spPr/>
        <p:txBody>
          <a:bodyPr/>
          <a:lstStyle/>
          <a:p>
            <a:endParaRPr lang="ru-RU" smtClean="0"/>
          </a:p>
        </p:txBody>
      </p:sp>
      <p:sp>
        <p:nvSpPr>
          <p:cNvPr id="187395" name="Rectangle 3"/>
          <p:cNvSpPr>
            <a:spLocks noGrp="1"/>
          </p:cNvSpPr>
          <p:nvPr>
            <p:ph type="body" idx="4294967295"/>
          </p:nvPr>
        </p:nvSpPr>
        <p:spPr/>
        <p:txBody>
          <a:bodyPr/>
          <a:lstStyle/>
          <a:p>
            <a:endParaRPr lang="ru-RU" smtClean="0"/>
          </a:p>
        </p:txBody>
      </p:sp>
      <p:pic>
        <p:nvPicPr>
          <p:cNvPr id="187396" name="Picture 4" descr="img0334"/>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4" descr="UnEW_o7h2PM"/>
          <p:cNvPicPr>
            <a:picLocks noChangeAspect="1" noChangeArrowheads="1"/>
          </p:cNvPicPr>
          <p:nvPr/>
        </p:nvPicPr>
        <p:blipFill>
          <a:blip r:embed="rId2"/>
          <a:srcRect/>
          <a:stretch>
            <a:fillRect/>
          </a:stretch>
        </p:blipFill>
        <p:spPr bwMode="auto">
          <a:xfrm>
            <a:off x="5651500" y="3365500"/>
            <a:ext cx="3492500" cy="3492500"/>
          </a:xfrm>
          <a:prstGeom prst="rect">
            <a:avLst/>
          </a:prstGeom>
          <a:noFill/>
          <a:ln w="9525">
            <a:noFill/>
            <a:miter lim="800000"/>
            <a:headEnd/>
            <a:tailEnd/>
          </a:ln>
        </p:spPr>
      </p:pic>
      <p:pic>
        <p:nvPicPr>
          <p:cNvPr id="92162" name="Picture 8" descr="smile"/>
          <p:cNvPicPr>
            <a:picLocks noChangeAspect="1" noChangeArrowheads="1"/>
          </p:cNvPicPr>
          <p:nvPr/>
        </p:nvPicPr>
        <p:blipFill>
          <a:blip r:embed="rId3"/>
          <a:srcRect/>
          <a:stretch>
            <a:fillRect/>
          </a:stretch>
        </p:blipFill>
        <p:spPr bwMode="auto">
          <a:xfrm>
            <a:off x="2124075" y="50800"/>
            <a:ext cx="5616575" cy="3192463"/>
          </a:xfrm>
          <a:prstGeom prst="rect">
            <a:avLst/>
          </a:prstGeom>
          <a:noFill/>
          <a:ln w="9525">
            <a:noFill/>
            <a:miter lim="800000"/>
            <a:headEnd/>
            <a:tailEnd/>
          </a:ln>
        </p:spPr>
      </p:pic>
      <p:pic>
        <p:nvPicPr>
          <p:cNvPr id="92163" name="Picture 10" descr="740_303931"/>
          <p:cNvPicPr>
            <a:picLocks noChangeAspect="1" noChangeArrowheads="1"/>
          </p:cNvPicPr>
          <p:nvPr/>
        </p:nvPicPr>
        <p:blipFill>
          <a:blip r:embed="rId4"/>
          <a:srcRect/>
          <a:stretch>
            <a:fillRect/>
          </a:stretch>
        </p:blipFill>
        <p:spPr bwMode="auto">
          <a:xfrm>
            <a:off x="0" y="3367088"/>
            <a:ext cx="4189413" cy="3490912"/>
          </a:xfrm>
          <a:prstGeom prst="rect">
            <a:avLst/>
          </a:prstGeom>
          <a:noFill/>
          <a:ln w="9525">
            <a:noFill/>
            <a:miter lim="800000"/>
            <a:headEnd/>
            <a:tailEnd/>
          </a:ln>
        </p:spPr>
      </p:pic>
      <p:pic>
        <p:nvPicPr>
          <p:cNvPr id="92164" name="Picture 12" descr="D:\Общие документы\КАРТИНКИ\АНИМИРОВАННЫЕ КАРТИНКИ\1 (42).gif"/>
          <p:cNvPicPr>
            <a:picLocks noChangeAspect="1" noChangeArrowheads="1" noCrop="1"/>
          </p:cNvPicPr>
          <p:nvPr/>
        </p:nvPicPr>
        <p:blipFill>
          <a:blip r:embed="rId5"/>
          <a:srcRect/>
          <a:stretch>
            <a:fillRect/>
          </a:stretch>
        </p:blipFill>
        <p:spPr bwMode="auto">
          <a:xfrm>
            <a:off x="3348038" y="2997200"/>
            <a:ext cx="3167062" cy="110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Заголовок 1"/>
          <p:cNvSpPr>
            <a:spLocks/>
          </p:cNvSpPr>
          <p:nvPr/>
        </p:nvSpPr>
        <p:spPr bwMode="auto">
          <a:xfrm>
            <a:off x="2555875" y="3357563"/>
            <a:ext cx="5688013" cy="1254125"/>
          </a:xfrm>
          <a:prstGeom prst="rect">
            <a:avLst/>
          </a:prstGeom>
          <a:solidFill>
            <a:srgbClr val="FFFF00"/>
          </a:solidFill>
          <a:ln w="9525">
            <a:noFill/>
            <a:miter lim="800000"/>
            <a:headEnd/>
            <a:tailEnd/>
          </a:ln>
        </p:spPr>
        <p:txBody>
          <a:bodyPr anchor="ctr"/>
          <a:lstStyle/>
          <a:p>
            <a:pPr algn="ctr"/>
            <a:r>
              <a:rPr lang="ru-RU" sz="2800" b="1">
                <a:solidFill>
                  <a:schemeClr val="folHlink"/>
                </a:solidFill>
              </a:rPr>
              <a:t>Зачем строят самолёты?</a:t>
            </a:r>
            <a:r>
              <a:rPr lang="ru-RU"/>
              <a:t> </a:t>
            </a:r>
          </a:p>
        </p:txBody>
      </p:sp>
      <p:sp>
        <p:nvSpPr>
          <p:cNvPr id="26626" name="Подзаголовок 2"/>
          <p:cNvSpPr>
            <a:spLocks/>
          </p:cNvSpPr>
          <p:nvPr/>
        </p:nvSpPr>
        <p:spPr bwMode="auto">
          <a:xfrm>
            <a:off x="4356100" y="5157788"/>
            <a:ext cx="2916238" cy="1276350"/>
          </a:xfrm>
          <a:prstGeom prst="rect">
            <a:avLst/>
          </a:prstGeom>
          <a:solidFill>
            <a:schemeClr val="bg2"/>
          </a:solidFill>
          <a:ln w="9525">
            <a:noFill/>
            <a:miter lim="800000"/>
            <a:headEnd/>
            <a:tailEnd/>
          </a:ln>
        </p:spPr>
        <p:txBody>
          <a:bodyPr/>
          <a:lstStyle/>
          <a:p>
            <a:pPr algn="ctr">
              <a:lnSpc>
                <a:spcPct val="90000"/>
              </a:lnSpc>
              <a:spcBef>
                <a:spcPct val="20000"/>
              </a:spcBef>
              <a:buFont typeface="Arial" charset="0"/>
              <a:buNone/>
            </a:pPr>
            <a:r>
              <a:rPr lang="ru-RU" sz="2400"/>
              <a:t>Окружающий мир </a:t>
            </a:r>
          </a:p>
          <a:p>
            <a:pPr algn="ctr">
              <a:lnSpc>
                <a:spcPct val="90000"/>
              </a:lnSpc>
              <a:spcBef>
                <a:spcPct val="20000"/>
              </a:spcBef>
              <a:buFont typeface="Arial" charset="0"/>
              <a:buNone/>
            </a:pPr>
            <a:r>
              <a:rPr lang="ru-RU" sz="2400">
                <a:solidFill>
                  <a:srgbClr val="DE005A"/>
                </a:solidFill>
              </a:rPr>
              <a:t>1 класс</a:t>
            </a:r>
          </a:p>
          <a:p>
            <a:pPr algn="ctr">
              <a:lnSpc>
                <a:spcPct val="90000"/>
              </a:lnSpc>
              <a:spcBef>
                <a:spcPct val="20000"/>
              </a:spcBef>
              <a:buFont typeface="Arial" charset="0"/>
              <a:buNone/>
            </a:pPr>
            <a:r>
              <a:rPr lang="ru-RU" sz="2400">
                <a:solidFill>
                  <a:srgbClr val="DE005A"/>
                </a:solidFill>
              </a:rPr>
              <a:t>Школа России</a:t>
            </a:r>
          </a:p>
        </p:txBody>
      </p:sp>
      <p:pic>
        <p:nvPicPr>
          <p:cNvPr id="26627" name="Picture 15" descr="муравей 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308850" y="3789363"/>
            <a:ext cx="1647825" cy="2486025"/>
          </a:xfrm>
          <a:prstGeom prst="rect">
            <a:avLst/>
          </a:prstGeom>
          <a:noFill/>
          <a:ln w="9525">
            <a:noFill/>
            <a:miter lim="800000"/>
            <a:headEnd/>
            <a:tailEnd/>
          </a:ln>
        </p:spPr>
      </p:pic>
      <p:pic>
        <p:nvPicPr>
          <p:cNvPr id="4" name="Picture 2" descr="D:\Общие документы\КАРТИНКИ\КАРТИНКИ\1 (131).png"/>
          <p:cNvPicPr>
            <a:picLocks noChangeAspect="1" noChangeArrowheads="1"/>
          </p:cNvPicPr>
          <p:nvPr/>
        </p:nvPicPr>
        <p:blipFill>
          <a:blip r:embed="rId3"/>
          <a:srcRect/>
          <a:stretch>
            <a:fillRect/>
          </a:stretch>
        </p:blipFill>
        <p:spPr bwMode="auto">
          <a:xfrm>
            <a:off x="0" y="0"/>
            <a:ext cx="2520950" cy="2520950"/>
          </a:xfrm>
          <a:prstGeom prst="rect">
            <a:avLst/>
          </a:prstGeom>
          <a:ln>
            <a:noFill/>
          </a:ln>
          <a:effectLst>
            <a:outerShdw blurRad="292100" dist="139700" dir="2700000" algn="tl" rotWithShape="0">
              <a:srgbClr val="333333">
                <a:alpha val="65000"/>
              </a:srgbClr>
            </a:outerShdw>
          </a:effectLst>
        </p:spPr>
      </p:pic>
      <p:pic>
        <p:nvPicPr>
          <p:cNvPr id="26633" name="Picture 4" descr="Картинка 55 из 34430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580063" y="0"/>
            <a:ext cx="3563937" cy="3554413"/>
          </a:xfrm>
          <a:prstGeom prst="rect">
            <a:avLst/>
          </a:prstGeom>
          <a:solidFill>
            <a:srgbClr val="CCFFFF"/>
          </a:solidFill>
          <a:ln w="9525">
            <a:noFill/>
            <a:miter lim="800000"/>
            <a:headEnd/>
            <a:tailEnd/>
          </a:ln>
        </p:spPr>
      </p:pic>
      <p:pic>
        <p:nvPicPr>
          <p:cNvPr id="2051" name="Picture 3" descr="Картинка 234 из 137129"/>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900113" y="1341438"/>
            <a:ext cx="3492500" cy="2620962"/>
          </a:xfrm>
          <a:prstGeom prst="rect">
            <a:avLst/>
          </a:prstGeom>
          <a:ln>
            <a:noFill/>
          </a:ln>
          <a:effectLst>
            <a:outerShdw blurRad="292100" dist="139700" dir="2700000" algn="tl" rotWithShape="0">
              <a:srgbClr val="333333">
                <a:alpha val="65000"/>
              </a:srgbClr>
            </a:outerShdw>
          </a:effectLst>
        </p:spPr>
      </p:pic>
      <p:pic>
        <p:nvPicPr>
          <p:cNvPr id="26636" name="Picture 12" descr="il-96_8-ra-96015-aeroflot"/>
          <p:cNvPicPr>
            <a:picLocks noChangeAspect="1" noChangeArrowheads="1"/>
          </p:cNvPicPr>
          <p:nvPr/>
        </p:nvPicPr>
        <p:blipFill>
          <a:blip r:embed="rId6"/>
          <a:srcRect/>
          <a:stretch>
            <a:fillRect/>
          </a:stretch>
        </p:blipFill>
        <p:spPr bwMode="auto">
          <a:xfrm>
            <a:off x="107950" y="3789363"/>
            <a:ext cx="2952750" cy="1963737"/>
          </a:xfrm>
          <a:prstGeom prst="rect">
            <a:avLst/>
          </a:prstGeom>
          <a:noFill/>
        </p:spPr>
      </p:pic>
      <p:pic>
        <p:nvPicPr>
          <p:cNvPr id="26628" name="Picture 4" descr="черепаха 5"/>
          <p:cNvPicPr>
            <a:picLocks noChangeAspect="1" noChangeArrowheads="1" noCrop="1"/>
          </p:cNvPicPr>
          <p:nvPr/>
        </p:nvPicPr>
        <p:blipFill>
          <a:blip r:embed="rId7"/>
          <a:srcRect/>
          <a:stretch>
            <a:fillRect/>
          </a:stretch>
        </p:blipFill>
        <p:spPr bwMode="auto">
          <a:xfrm>
            <a:off x="2627313" y="4581525"/>
            <a:ext cx="2119312" cy="215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Картинка 13 из 380833"/>
          <p:cNvPicPr>
            <a:picLocks noChangeAspect="1" noChangeArrowheads="1"/>
          </p:cNvPicPr>
          <p:nvPr/>
        </p:nvPicPr>
        <p:blipFill>
          <a:blip r:embed="rId3" cstate="print"/>
          <a:srcRect/>
          <a:stretch>
            <a:fillRect/>
          </a:stretch>
        </p:blipFill>
        <p:spPr bwMode="auto">
          <a:xfrm>
            <a:off x="156453" y="1829577"/>
            <a:ext cx="6859276" cy="4878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2" descr="C:\Documents and Settings\Admin\Рабочий стол\Презентации\Мудрая Черепаха.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643688" y="4643438"/>
            <a:ext cx="2286000" cy="2047875"/>
          </a:xfrm>
          <a:prstGeom prst="rect">
            <a:avLst/>
          </a:prstGeom>
          <a:noFill/>
          <a:ln w="9525">
            <a:noFill/>
            <a:miter lim="800000"/>
            <a:headEnd/>
            <a:tailEnd/>
          </a:ln>
          <a:effectLst>
            <a:outerShdw dist="139700" dir="2700000" algn="tl" rotWithShape="0">
              <a:srgbClr val="333333">
                <a:alpha val="64999"/>
              </a:srgbClr>
            </a:outerShdw>
          </a:effectLst>
        </p:spPr>
      </p:pic>
      <p:grpSp>
        <p:nvGrpSpPr>
          <p:cNvPr id="6" name="Выноска-облако 5"/>
          <p:cNvGrpSpPr>
            <a:grpSpLocks/>
          </p:cNvGrpSpPr>
          <p:nvPr/>
        </p:nvGrpSpPr>
        <p:grpSpPr bwMode="auto">
          <a:xfrm>
            <a:off x="2555875" y="0"/>
            <a:ext cx="6588125" cy="5178425"/>
            <a:chOff x="2020" y="476"/>
            <a:chExt cx="3698" cy="2780"/>
          </a:xfrm>
        </p:grpSpPr>
        <p:pic>
          <p:nvPicPr>
            <p:cNvPr id="97284" name="Выноска-облако 5"/>
            <p:cNvPicPr>
              <a:picLocks noChangeArrowheads="1"/>
            </p:cNvPicPr>
            <p:nvPr/>
          </p:nvPicPr>
          <p:blipFill>
            <a:blip r:embed="rId5"/>
            <a:srcRect/>
            <a:stretch>
              <a:fillRect/>
            </a:stretch>
          </p:blipFill>
          <p:spPr bwMode="auto">
            <a:xfrm>
              <a:off x="2020" y="476"/>
              <a:ext cx="3698" cy="2780"/>
            </a:xfrm>
            <a:prstGeom prst="rect">
              <a:avLst/>
            </a:prstGeom>
            <a:noFill/>
          </p:spPr>
        </p:pic>
        <p:sp>
          <p:nvSpPr>
            <p:cNvPr id="97285" name="Text Box 5"/>
            <p:cNvSpPr txBox="1">
              <a:spLocks noChangeArrowheads="1"/>
            </p:cNvSpPr>
            <p:nvPr/>
          </p:nvSpPr>
          <p:spPr bwMode="auto">
            <a:xfrm>
              <a:off x="2566" y="678"/>
              <a:ext cx="2352" cy="792"/>
            </a:xfrm>
            <a:prstGeom prst="rect">
              <a:avLst/>
            </a:prstGeom>
            <a:noFill/>
            <a:ln w="9525">
              <a:noFill/>
              <a:miter lim="800000"/>
              <a:headEnd/>
              <a:tailEnd/>
            </a:ln>
          </p:spPr>
          <p:txBody>
            <a:bodyPr anchor="ctr"/>
            <a:lstStyle/>
            <a:p>
              <a:pPr algn="ctr"/>
              <a:endParaRPr lang="ru-RU">
                <a:solidFill>
                  <a:srgbClr val="FFFFFF"/>
                </a:solidFill>
                <a:latin typeface="Constantia" pitchFamily="18" charset="0"/>
              </a:endParaRPr>
            </a:p>
          </p:txBody>
        </p:sp>
      </p:grpSp>
      <p:sp>
        <p:nvSpPr>
          <p:cNvPr id="25601" name="Rectangle 1"/>
          <p:cNvSpPr>
            <a:spLocks noChangeArrowheads="1"/>
          </p:cNvSpPr>
          <p:nvPr/>
        </p:nvSpPr>
        <p:spPr bwMode="auto">
          <a:xfrm>
            <a:off x="3348038" y="549275"/>
            <a:ext cx="5286375" cy="1006475"/>
          </a:xfrm>
          <a:prstGeom prst="rect">
            <a:avLst/>
          </a:prstGeom>
          <a:noFill/>
          <a:ln w="9525">
            <a:noFill/>
            <a:miter lim="800000"/>
            <a:headEnd/>
            <a:tailEnd/>
          </a:ln>
          <a:effectLst/>
        </p:spPr>
        <p:txBody>
          <a:bodyPr anchor="ctr">
            <a:spAutoFit/>
          </a:bodyPr>
          <a:lstStyle/>
          <a:p>
            <a:pPr algn="ctr"/>
            <a:r>
              <a:rPr lang="ru-RU" sz="2000" b="1">
                <a:solidFill>
                  <a:srgbClr val="FFFF00"/>
                </a:solidFill>
                <a:effectLst>
                  <a:outerShdw blurRad="38100" dist="38100" dir="2700000" algn="tl">
                    <a:srgbClr val="C0C0C0"/>
                  </a:outerShdw>
                </a:effectLst>
                <a:latin typeface="Calibri" pitchFamily="34" charset="0"/>
                <a:ea typeface="Times New Roman" pitchFamily="18" charset="0"/>
                <a:cs typeface="Franklin Gothic Medium Cond"/>
              </a:rPr>
              <a:t>Мы с вами «отправлялись в плавание» на кораблях, «ездили» на автомобилях и поездах. А сегодня «полетим» на самолете.</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Картинка 234 из 137129"/>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484438" y="1860550"/>
            <a:ext cx="6659562" cy="4997450"/>
          </a:xfrm>
          <a:prstGeom prst="rect">
            <a:avLst/>
          </a:prstGeom>
          <a:solidFill>
            <a:srgbClr val="CCFFFF"/>
          </a:solidFill>
          <a:ln w="9525">
            <a:noFill/>
            <a:miter lim="800000"/>
            <a:headEnd/>
            <a:tailEnd/>
          </a:ln>
          <a:effectLst>
            <a:outerShdw dist="139700" dir="2700000" algn="tl" rotWithShape="0">
              <a:srgbClr val="333333">
                <a:alpha val="64999"/>
              </a:srgbClr>
            </a:outerShdw>
          </a:effectLst>
        </p:spPr>
      </p:pic>
      <p:pic>
        <p:nvPicPr>
          <p:cNvPr id="2" name="Picture 2" descr="C:\Documents and Settings\Admin\Рабочий стол\Презентации\Мудрая Черепаха.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14313" y="4643438"/>
            <a:ext cx="2286000" cy="2047875"/>
          </a:xfrm>
          <a:prstGeom prst="rect">
            <a:avLst/>
          </a:prstGeom>
          <a:ln>
            <a:noFill/>
          </a:ln>
          <a:effectLst>
            <a:outerShdw blurRad="292100" dist="139700" dir="2700000" algn="tl" rotWithShape="0">
              <a:srgbClr val="333333">
                <a:alpha val="65000"/>
              </a:srgbClr>
            </a:outerShdw>
          </a:effectLst>
        </p:spPr>
      </p:pic>
      <p:grpSp>
        <p:nvGrpSpPr>
          <p:cNvPr id="6" name="Выноска-облако 5"/>
          <p:cNvGrpSpPr>
            <a:grpSpLocks/>
          </p:cNvGrpSpPr>
          <p:nvPr/>
        </p:nvGrpSpPr>
        <p:grpSpPr bwMode="auto">
          <a:xfrm>
            <a:off x="0" y="0"/>
            <a:ext cx="7019925" cy="5091113"/>
            <a:chOff x="84" y="430"/>
            <a:chExt cx="4198" cy="2861"/>
          </a:xfrm>
        </p:grpSpPr>
        <p:pic>
          <p:nvPicPr>
            <p:cNvPr id="99332" name="Выноска-облако 5"/>
            <p:cNvPicPr>
              <a:picLocks noChangeArrowheads="1"/>
            </p:cNvPicPr>
            <p:nvPr/>
          </p:nvPicPr>
          <p:blipFill>
            <a:blip r:embed="rId5"/>
            <a:srcRect/>
            <a:stretch>
              <a:fillRect/>
            </a:stretch>
          </p:blipFill>
          <p:spPr bwMode="auto">
            <a:xfrm>
              <a:off x="84" y="430"/>
              <a:ext cx="4198" cy="2861"/>
            </a:xfrm>
            <a:prstGeom prst="rect">
              <a:avLst/>
            </a:prstGeom>
            <a:noFill/>
          </p:spPr>
        </p:pic>
        <p:sp>
          <p:nvSpPr>
            <p:cNvPr id="99333" name="Text Box 5"/>
            <p:cNvSpPr txBox="1">
              <a:spLocks noChangeArrowheads="1"/>
            </p:cNvSpPr>
            <p:nvPr/>
          </p:nvSpPr>
          <p:spPr bwMode="auto">
            <a:xfrm>
              <a:off x="699" y="654"/>
              <a:ext cx="2675" cy="880"/>
            </a:xfrm>
            <a:prstGeom prst="rect">
              <a:avLst/>
            </a:prstGeom>
            <a:noFill/>
            <a:ln w="9525">
              <a:noFill/>
              <a:miter lim="800000"/>
              <a:headEnd/>
              <a:tailEnd/>
            </a:ln>
          </p:spPr>
          <p:txBody>
            <a:bodyPr anchor="ctr"/>
            <a:lstStyle/>
            <a:p>
              <a:pPr algn="ctr"/>
              <a:endParaRPr lang="ru-RU">
                <a:solidFill>
                  <a:srgbClr val="FFFFFF"/>
                </a:solidFill>
                <a:latin typeface="Constantia" pitchFamily="18" charset="0"/>
              </a:endParaRPr>
            </a:p>
          </p:txBody>
        </p:sp>
      </p:grpSp>
      <p:sp>
        <p:nvSpPr>
          <p:cNvPr id="2049" name="Rectangle 1"/>
          <p:cNvSpPr>
            <a:spLocks noChangeArrowheads="1"/>
          </p:cNvSpPr>
          <p:nvPr/>
        </p:nvSpPr>
        <p:spPr bwMode="auto">
          <a:xfrm>
            <a:off x="755650" y="260350"/>
            <a:ext cx="5500688" cy="1736725"/>
          </a:xfrm>
          <a:prstGeom prst="rect">
            <a:avLst/>
          </a:prstGeom>
          <a:noFill/>
          <a:ln w="9525">
            <a:noFill/>
            <a:miter lim="800000"/>
            <a:headEnd/>
            <a:tailEnd/>
          </a:ln>
          <a:effectLst/>
        </p:spPr>
        <p:txBody>
          <a:bodyPr anchor="ctr">
            <a:spAutoFit/>
          </a:bodyPr>
          <a:lstStyle/>
          <a:p>
            <a:pPr algn="ctr"/>
            <a:r>
              <a:rPr lang="ru-RU" sz="2400" b="1" i="1">
                <a:solidFill>
                  <a:srgbClr val="FF0000"/>
                </a:solidFill>
                <a:effectLst>
                  <a:outerShdw blurRad="38100" dist="38100" dir="2700000" algn="tl">
                    <a:srgbClr val="C0C0C0"/>
                  </a:outerShdw>
                </a:effectLst>
                <a:latin typeface="Calibri" pitchFamily="34" charset="0"/>
                <a:ea typeface="Times New Roman" pitchFamily="18" charset="0"/>
                <a:cs typeface="Franklin Gothic Medium Cond"/>
              </a:rPr>
              <a:t>Самолеты </a:t>
            </a:r>
            <a:r>
              <a:rPr lang="ru-RU" sz="2000" b="1">
                <a:solidFill>
                  <a:srgbClr val="FFFF00"/>
                </a:solidFill>
                <a:effectLst>
                  <a:outerShdw blurRad="38100" dist="38100" dir="2700000" algn="tl">
                    <a:srgbClr val="C0C0C0"/>
                  </a:outerShdw>
                </a:effectLst>
                <a:latin typeface="Calibri" pitchFamily="34" charset="0"/>
                <a:ea typeface="Times New Roman" pitchFamily="18" charset="0"/>
                <a:cs typeface="Franklin Gothic Medium Cond"/>
              </a:rPr>
              <a:t>— это летательные аппараты для полетов с помощью двигателей и крыльев. Это нужные машины: они возят людей, доставляют тяжелые грузы. Все самолеты вместе называются</a:t>
            </a:r>
            <a:r>
              <a:rPr lang="ru-RU" sz="2000" b="1">
                <a:effectLst>
                  <a:outerShdw blurRad="38100" dist="38100" dir="2700000" algn="tl">
                    <a:srgbClr val="C0C0C0"/>
                  </a:outerShdw>
                </a:effectLst>
                <a:latin typeface="Calibri" pitchFamily="34" charset="0"/>
                <a:ea typeface="Times New Roman" pitchFamily="18" charset="0"/>
                <a:cs typeface="Franklin Gothic Medium Cond"/>
              </a:rPr>
              <a:t> </a:t>
            </a:r>
            <a:r>
              <a:rPr lang="ru-RU" sz="2400" b="1" i="1">
                <a:solidFill>
                  <a:srgbClr val="FF0000"/>
                </a:solidFill>
                <a:effectLst>
                  <a:outerShdw blurRad="38100" dist="38100" dir="2700000" algn="tl">
                    <a:srgbClr val="C0C0C0"/>
                  </a:outerShdw>
                </a:effectLst>
                <a:latin typeface="Calibri" pitchFamily="34" charset="0"/>
                <a:ea typeface="Times New Roman" pitchFamily="18" charset="0"/>
                <a:cs typeface="Franklin Gothic Medium Cond"/>
              </a:rPr>
              <a:t>авиацией</a:t>
            </a:r>
            <a:r>
              <a:rPr lang="ru-RU" sz="2000" b="1" i="1">
                <a:solidFill>
                  <a:srgbClr val="FFFF00"/>
                </a:solidFill>
                <a:effectLst>
                  <a:outerShdw blurRad="38100" dist="38100" dir="2700000" algn="tl">
                    <a:srgbClr val="C0C0C0"/>
                  </a:outerShdw>
                </a:effectLst>
                <a:latin typeface="Calibri" pitchFamily="34" charset="0"/>
                <a:ea typeface="Times New Roman" pitchFamily="18" charset="0"/>
                <a:cs typeface="Franklin Gothic Medium Cond"/>
              </a:rPr>
              <a:t>.</a:t>
            </a:r>
            <a:endParaRPr lang="ru-RU" sz="2000" b="1">
              <a:solidFill>
                <a:srgbClr val="FFFF00"/>
              </a:solidFill>
              <a:effectLst>
                <a:outerShdw blurRad="38100" dist="38100" dir="2700000" algn="tl">
                  <a:srgbClr val="C0C0C0"/>
                </a:outerShdw>
              </a:effectLst>
              <a:latin typeface="Calibri" pitchFamily="34" charset="0"/>
              <a:ea typeface="Times New Roman" pitchFamily="18" charset="0"/>
              <a:cs typeface="Franklin Gothic Medium Cond"/>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6" descr="Картинка 10 из 340"/>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p:spPr>
      </p:pic>
      <p:sp>
        <p:nvSpPr>
          <p:cNvPr id="5" name="Прямоугольник 4"/>
          <p:cNvSpPr/>
          <p:nvPr/>
        </p:nvSpPr>
        <p:spPr>
          <a:xfrm>
            <a:off x="214313" y="142875"/>
            <a:ext cx="4071937" cy="708025"/>
          </a:xfrm>
          <a:prstGeom prst="rect">
            <a:avLst/>
          </a:prstGeom>
        </p:spPr>
        <p:txBody>
          <a:bodyPr>
            <a:spAutoFit/>
          </a:bodyPr>
          <a:lstStyle/>
          <a:p>
            <a:pPr algn="ctr" fontAlgn="auto">
              <a:spcBef>
                <a:spcPts val="0"/>
              </a:spcBef>
              <a:spcAft>
                <a:spcPts val="0"/>
              </a:spcAft>
              <a:defRPr/>
            </a:pPr>
            <a:r>
              <a:rPr lang="ru-RU" sz="2000" b="1" dirty="0">
                <a:solidFill>
                  <a:schemeClr val="bg1"/>
                </a:solidFill>
                <a:effectLst>
                  <a:outerShdw blurRad="38100" dist="38100" dir="2700000" algn="tl">
                    <a:srgbClr val="000000">
                      <a:alpha val="43137"/>
                    </a:srgbClr>
                  </a:outerShdw>
                </a:effectLst>
                <a:latin typeface="+mj-lt"/>
                <a:cs typeface="+mn-cs"/>
              </a:rPr>
              <a:t>Человек всегда мечтал подняться в небо, летать, как птица.</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Рабочий стол\Презентации\Мудрая Черепаха.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643688" y="4643438"/>
            <a:ext cx="2286000" cy="2047875"/>
          </a:xfrm>
          <a:prstGeom prst="rect">
            <a:avLst/>
          </a:prstGeom>
          <a:noFill/>
          <a:ln w="9525">
            <a:noFill/>
            <a:miter lim="800000"/>
            <a:headEnd/>
            <a:tailEnd/>
          </a:ln>
          <a:effectLst>
            <a:outerShdw dist="139700" dir="2700000" algn="tl" rotWithShape="0">
              <a:srgbClr val="333333">
                <a:alpha val="64999"/>
              </a:srgbClr>
            </a:outerShdw>
          </a:effectLst>
        </p:spPr>
      </p:pic>
      <p:grpSp>
        <p:nvGrpSpPr>
          <p:cNvPr id="6" name="Выноска-облако 5"/>
          <p:cNvGrpSpPr>
            <a:grpSpLocks/>
          </p:cNvGrpSpPr>
          <p:nvPr/>
        </p:nvGrpSpPr>
        <p:grpSpPr bwMode="auto">
          <a:xfrm>
            <a:off x="2411413" y="115888"/>
            <a:ext cx="6732587" cy="5062537"/>
            <a:chOff x="2108" y="476"/>
            <a:chExt cx="3610" cy="2780"/>
          </a:xfrm>
        </p:grpSpPr>
        <p:pic>
          <p:nvPicPr>
            <p:cNvPr id="103428" name="Выноска-облако 5"/>
            <p:cNvPicPr>
              <a:picLocks noChangeArrowheads="1"/>
            </p:cNvPicPr>
            <p:nvPr/>
          </p:nvPicPr>
          <p:blipFill>
            <a:blip r:embed="rId4"/>
            <a:srcRect/>
            <a:stretch>
              <a:fillRect/>
            </a:stretch>
          </p:blipFill>
          <p:spPr bwMode="auto">
            <a:xfrm>
              <a:off x="2108" y="476"/>
              <a:ext cx="3610" cy="2780"/>
            </a:xfrm>
            <a:prstGeom prst="rect">
              <a:avLst/>
            </a:prstGeom>
            <a:noFill/>
          </p:spPr>
        </p:pic>
        <p:sp>
          <p:nvSpPr>
            <p:cNvPr id="103429" name="Text Box 5"/>
            <p:cNvSpPr txBox="1">
              <a:spLocks noChangeArrowheads="1"/>
            </p:cNvSpPr>
            <p:nvPr/>
          </p:nvSpPr>
          <p:spPr bwMode="auto">
            <a:xfrm>
              <a:off x="2644" y="678"/>
              <a:ext cx="2293" cy="792"/>
            </a:xfrm>
            <a:prstGeom prst="rect">
              <a:avLst/>
            </a:prstGeom>
            <a:noFill/>
            <a:ln w="9525">
              <a:noFill/>
              <a:miter lim="800000"/>
              <a:headEnd/>
              <a:tailEnd/>
            </a:ln>
          </p:spPr>
          <p:txBody>
            <a:bodyPr anchor="ctr"/>
            <a:lstStyle/>
            <a:p>
              <a:pPr algn="ctr"/>
              <a:endParaRPr lang="ru-RU">
                <a:solidFill>
                  <a:srgbClr val="FFFFFF"/>
                </a:solidFill>
                <a:latin typeface="Constantia" pitchFamily="18" charset="0"/>
              </a:endParaRPr>
            </a:p>
          </p:txBody>
        </p:sp>
      </p:grpSp>
      <p:sp>
        <p:nvSpPr>
          <p:cNvPr id="25601" name="Rectangle 1"/>
          <p:cNvSpPr>
            <a:spLocks noChangeArrowheads="1"/>
          </p:cNvSpPr>
          <p:nvPr/>
        </p:nvSpPr>
        <p:spPr bwMode="auto">
          <a:xfrm>
            <a:off x="3276600" y="476250"/>
            <a:ext cx="5000625" cy="1311275"/>
          </a:xfrm>
          <a:prstGeom prst="rect">
            <a:avLst/>
          </a:prstGeom>
          <a:noFill/>
          <a:ln w="9525">
            <a:noFill/>
            <a:miter lim="800000"/>
            <a:headEnd/>
            <a:tailEnd/>
          </a:ln>
          <a:effectLst/>
        </p:spPr>
        <p:txBody>
          <a:bodyPr anchor="ctr">
            <a:spAutoFit/>
          </a:bodyPr>
          <a:lstStyle/>
          <a:p>
            <a:pPr algn="ctr"/>
            <a:r>
              <a:rPr lang="ru-RU" sz="2000" b="1">
                <a:solidFill>
                  <a:srgbClr val="FFFF00"/>
                </a:solidFill>
                <a:effectLst>
                  <a:outerShdw blurRad="38100" dist="38100" dir="2700000" algn="tl">
                    <a:srgbClr val="C0C0C0"/>
                  </a:outerShdw>
                </a:effectLst>
                <a:latin typeface="Calibri" pitchFamily="34" charset="0"/>
              </a:rPr>
              <a:t>Люди изобретали летательные аппараты, которые постепенно становились сложнее, надежнее и удобнее. А с чего все начиналось?</a:t>
            </a:r>
          </a:p>
        </p:txBody>
      </p:sp>
      <p:pic>
        <p:nvPicPr>
          <p:cNvPr id="7" name="Picture 4" descr="C:\Users\1\Pictures\КАРТИНКИ\АНИМИРОВАННЫЕ КАРТИНКИ\1 (363).gif"/>
          <p:cNvPicPr>
            <a:picLocks noChangeAspect="1" noChangeArrowheads="1" noCrop="1"/>
          </p:cNvPicPr>
          <p:nvPr/>
        </p:nvPicPr>
        <p:blipFill>
          <a:blip r:embed="rId5"/>
          <a:srcRect/>
          <a:stretch>
            <a:fillRect/>
          </a:stretch>
        </p:blipFill>
        <p:spPr bwMode="auto">
          <a:xfrm>
            <a:off x="428625" y="3500438"/>
            <a:ext cx="4932363" cy="29289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edc0b5db43038292c38f93d47c390df3bd04ec6"/>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2523</TotalTime>
  <Words>978</Words>
  <Application>Microsoft Office PowerPoint</Application>
  <PresentationFormat>Экран (4:3)</PresentationFormat>
  <Paragraphs>174</Paragraphs>
  <Slides>48</Slides>
  <Notes>31</Notes>
  <HiddenSlides>0</HiddenSlides>
  <MMClips>0</MMClips>
  <ScaleCrop>false</ScaleCrop>
  <HeadingPairs>
    <vt:vector size="6" baseType="variant">
      <vt:variant>
        <vt:lpstr>Использованные шрифты</vt:lpstr>
      </vt:variant>
      <vt:variant>
        <vt:i4>8</vt:i4>
      </vt:variant>
      <vt:variant>
        <vt:lpstr>Шаблон оформления</vt:lpstr>
      </vt:variant>
      <vt:variant>
        <vt:i4>2</vt:i4>
      </vt:variant>
      <vt:variant>
        <vt:lpstr>Заголовки слайдов</vt:lpstr>
      </vt:variant>
      <vt:variant>
        <vt:i4>48</vt:i4>
      </vt:variant>
    </vt:vector>
  </HeadingPairs>
  <TitlesOfParts>
    <vt:vector size="58" baseType="lpstr">
      <vt:lpstr>Arial</vt:lpstr>
      <vt:lpstr>Calibri</vt:lpstr>
      <vt:lpstr>Constantia</vt:lpstr>
      <vt:lpstr>Times New Roman</vt:lpstr>
      <vt:lpstr>Franklin Gothic Medium Cond</vt:lpstr>
      <vt:lpstr>Tw Cen MT</vt:lpstr>
      <vt:lpstr>Segoe Print</vt:lpstr>
      <vt:lpstr>Franklin Gothic Heavy</vt:lpstr>
      <vt:lpstr>Тема Office</vt: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Пассажирские самолеты</vt:lpstr>
      <vt:lpstr>Слайд 26</vt:lpstr>
      <vt:lpstr>Слайд 27</vt:lpstr>
      <vt:lpstr>Слайд 28</vt:lpstr>
      <vt:lpstr>Слайд 29</vt:lpstr>
      <vt:lpstr>Слайд 30</vt:lpstr>
      <vt:lpstr>Слайд 31</vt:lpstr>
      <vt:lpstr>Слайд 32</vt:lpstr>
      <vt:lpstr>Слайд 33</vt:lpstr>
      <vt:lpstr>            БЕЗ РАЗГОНА ВВЫСЬ ВЗЛЕТАЕТ,       СТРЕКОЗУ НАПОМИНАЕТ,  ОТПРАВЛЯЕТСЯ В ПОЛЁТ НАШ РОССИЙСКИЙ ……..</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vector>
  </TitlesOfParts>
  <Company>WolfishLair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Трубинова</dc:creator>
  <cp:lastModifiedBy>Наталья</cp:lastModifiedBy>
  <cp:revision>64</cp:revision>
  <dcterms:created xsi:type="dcterms:W3CDTF">2012-07-03T13:12:25Z</dcterms:created>
  <dcterms:modified xsi:type="dcterms:W3CDTF">2016-04-22T15:44:50Z</dcterms:modified>
</cp:coreProperties>
</file>