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01D914-64CB-4DDF-B85F-89106FC5521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71C866-0591-4D28-B9DE-CC97881A4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Осень глазами художников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714883"/>
            <a:ext cx="3309803" cy="714381"/>
          </a:xfrm>
        </p:spPr>
        <p:txBody>
          <a:bodyPr>
            <a:normAutofit fontScale="25000" lnSpcReduction="20000"/>
          </a:bodyPr>
          <a:lstStyle/>
          <a:p>
            <a:r>
              <a:rPr lang="ru-RU" sz="13500" b="1" dirty="0" smtClean="0">
                <a:latin typeface="Mistral" panose="03090702030407020403" pitchFamily="66" charset="0"/>
              </a:rPr>
              <a:t>    Осенний букет </a:t>
            </a:r>
          </a:p>
          <a:p>
            <a:endParaRPr lang="ru-RU" sz="4800" b="1" dirty="0" smtClean="0">
              <a:latin typeface="Mistral" panose="03090702030407020403" pitchFamily="66" charset="0"/>
              <a:cs typeface="Times New Roman" pitchFamily="18" charset="0"/>
            </a:endParaRPr>
          </a:p>
          <a:p>
            <a:endParaRPr lang="ru-RU" sz="4800" b="1" dirty="0" smtClean="0">
              <a:latin typeface="Mistral" panose="03090702030407020403" pitchFamily="66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2292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Учитель ИЗО МАОУ «СОШ № 14 г.Челябинска: Блинова Ю.Г.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827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57166"/>
            <a:ext cx="8215370" cy="6143668"/>
          </a:xfrm>
        </p:spPr>
      </p:pic>
    </p:spTree>
    <p:extLst>
      <p:ext uri="{BB962C8B-B14F-4D97-AF65-F5344CB8AC3E}">
        <p14:creationId xmlns:p14="http://schemas.microsoft.com/office/powerpoint/2010/main" xmlns="" val="38274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57166"/>
            <a:ext cx="8280349" cy="6114186"/>
          </a:xfrm>
        </p:spPr>
      </p:pic>
    </p:spTree>
    <p:extLst>
      <p:ext uri="{BB962C8B-B14F-4D97-AF65-F5344CB8AC3E}">
        <p14:creationId xmlns:p14="http://schemas.microsoft.com/office/powerpoint/2010/main" xmlns="" val="16161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57166"/>
            <a:ext cx="8215370" cy="6143668"/>
          </a:xfrm>
        </p:spPr>
      </p:pic>
    </p:spTree>
    <p:extLst>
      <p:ext uri="{BB962C8B-B14F-4D97-AF65-F5344CB8AC3E}">
        <p14:creationId xmlns:p14="http://schemas.microsoft.com/office/powerpoint/2010/main" xmlns="" val="1955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5728"/>
            <a:ext cx="8208911" cy="6238897"/>
          </a:xfrm>
        </p:spPr>
      </p:pic>
    </p:spTree>
    <p:extLst>
      <p:ext uri="{BB962C8B-B14F-4D97-AF65-F5344CB8AC3E}">
        <p14:creationId xmlns:p14="http://schemas.microsoft.com/office/powerpoint/2010/main" xmlns="" val="42239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57166"/>
            <a:ext cx="8280920" cy="6143668"/>
          </a:xfrm>
        </p:spPr>
      </p:pic>
    </p:spTree>
    <p:extLst>
      <p:ext uri="{BB962C8B-B14F-4D97-AF65-F5344CB8AC3E}">
        <p14:creationId xmlns:p14="http://schemas.microsoft.com/office/powerpoint/2010/main" xmlns="" val="30737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57166"/>
            <a:ext cx="8286808" cy="6215106"/>
          </a:xfrm>
        </p:spPr>
      </p:pic>
    </p:spTree>
    <p:extLst>
      <p:ext uri="{BB962C8B-B14F-4D97-AF65-F5344CB8AC3E}">
        <p14:creationId xmlns:p14="http://schemas.microsoft.com/office/powerpoint/2010/main" xmlns="" val="36922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Живописное изображение букета по воображению. Передача настроения по выбору: радостное, грустное.</a:t>
            </a:r>
          </a:p>
          <a:p>
            <a:pPr algn="ctr">
              <a:buNone/>
            </a:pPr>
            <a:r>
              <a:rPr lang="ru-RU" b="1" i="1" dirty="0" smtClean="0"/>
              <a:t>Дайте эмоциональное название созданным букетам!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2592288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Скажи, скажи, художник, </a:t>
            </a:r>
          </a:p>
          <a:p>
            <a:pPr>
              <a:buNone/>
            </a:pPr>
            <a:r>
              <a:rPr lang="ru-RU" dirty="0" smtClean="0"/>
              <a:t>Какого цвета дождик,</a:t>
            </a:r>
          </a:p>
          <a:p>
            <a:pPr>
              <a:buNone/>
            </a:pPr>
            <a:r>
              <a:rPr lang="ru-RU" dirty="0" smtClean="0"/>
              <a:t>Какого цвета ветер,</a:t>
            </a:r>
          </a:p>
          <a:p>
            <a:pPr>
              <a:buNone/>
            </a:pPr>
            <a:r>
              <a:rPr lang="ru-RU" dirty="0" smtClean="0"/>
              <a:t>Какого цвета вечер?</a:t>
            </a:r>
            <a:endParaRPr lang="ru-RU" dirty="0"/>
          </a:p>
        </p:txBody>
      </p:sp>
      <p:pic>
        <p:nvPicPr>
          <p:cNvPr id="5" name="Содержимое 4" descr="грабарь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059833" y="332656"/>
            <a:ext cx="6084168" cy="61926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38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Цвет – живописное средство, которое делает этот мир неповторимым.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2313432"/>
            <a:ext cx="6480720" cy="349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Цветом можно по-разному воспринимать, цветом можно мыслить и конструировать.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7668344" y="2313431"/>
            <a:ext cx="396664" cy="34930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2416" y="692696"/>
            <a:ext cx="3419856" cy="51137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История живописи начинается с наскальных изображений первобытного человека и заканчивается новейшими течениями живописи нашего времени. На протяжении веков техника живописи постоянно совершенствовалась, запечатлевая сложный мир человеческих чувств, тончайшие изменения в природе, философские идеи и фантастические образы.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908720"/>
            <a:ext cx="3419856" cy="4897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Всё это художники передавали с помощью многообразия цвета, живым смешиванием красок добиваясь богатства оттенков, цветовых контрастов, цветовых соотношений, Всё это лежит в основе живописи и называется </a:t>
            </a:r>
            <a:r>
              <a:rPr lang="ru-RU" sz="1900" b="1" i="1" dirty="0" smtClean="0"/>
              <a:t>цветовыми отношениями. </a:t>
            </a:r>
            <a:endParaRPr lang="ru-RU" sz="19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Разделимся на две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2416" y="1772816"/>
            <a:ext cx="3419856" cy="4033624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AutoNum type="arabicPeriod"/>
            </a:pPr>
            <a:r>
              <a:rPr lang="ru-RU" dirty="0" smtClean="0"/>
              <a:t>Создать замок Снежной королевы из геометрических фигур.</a:t>
            </a:r>
          </a:p>
          <a:p>
            <a:pPr marL="525780" indent="-457200">
              <a:buAutoNum type="arabicPeriod"/>
            </a:pPr>
            <a:r>
              <a:rPr lang="ru-RU" dirty="0" smtClean="0"/>
              <a:t>- Почему вы выбрали для замка Снежной королевы фигуры данных цветов?</a:t>
            </a:r>
          </a:p>
          <a:p>
            <a:pPr marL="525780" indent="-457200">
              <a:buAutoNum type="arabicPeriod"/>
            </a:pPr>
            <a:r>
              <a:rPr lang="ru-RU" dirty="0" smtClean="0"/>
              <a:t>Назовите эти цвета одним словом!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419856" cy="40336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 Создать дворец для </a:t>
            </a:r>
            <a:r>
              <a:rPr lang="ru-RU" dirty="0" err="1" smtClean="0"/>
              <a:t>жар-прицы</a:t>
            </a:r>
            <a:r>
              <a:rPr lang="ru-RU" dirty="0" smtClean="0"/>
              <a:t>.</a:t>
            </a:r>
          </a:p>
          <a:p>
            <a:pPr marL="525780" indent="-457200">
              <a:buAutoNum type="arabicPeriod"/>
            </a:pPr>
            <a:r>
              <a:rPr lang="ru-RU" dirty="0" smtClean="0"/>
              <a:t>- Почему вы выбрали для </a:t>
            </a:r>
            <a:r>
              <a:rPr lang="ru-RU" dirty="0" err="1" smtClean="0"/>
              <a:t>двореца</a:t>
            </a:r>
            <a:r>
              <a:rPr lang="ru-RU" dirty="0" smtClean="0"/>
              <a:t> </a:t>
            </a:r>
            <a:r>
              <a:rPr lang="ru-RU" dirty="0" err="1" smtClean="0"/>
              <a:t>жар-прицы</a:t>
            </a:r>
            <a:r>
              <a:rPr lang="ru-RU" dirty="0" smtClean="0"/>
              <a:t> фигуры данных цветов?</a:t>
            </a:r>
          </a:p>
          <a:p>
            <a:pPr marL="525780" indent="-457200">
              <a:buAutoNum type="arabicPeriod"/>
            </a:pPr>
            <a:r>
              <a:rPr lang="ru-RU" dirty="0" smtClean="0"/>
              <a:t>Назовите эти цвета одним словом!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432048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ru-RU" dirty="0" smtClean="0"/>
              <a:t>Локальный </a:t>
            </a:r>
            <a:r>
              <a:rPr lang="ru-RU" dirty="0" err="1" smtClean="0"/>
              <a:t>цве</a:t>
            </a:r>
            <a:r>
              <a:rPr lang="ru-RU" dirty="0" smtClean="0"/>
              <a:t> </a:t>
            </a:r>
            <a:r>
              <a:rPr lang="ru-RU" dirty="0" err="1" smtClean="0"/>
              <a:t>тпредмета</a:t>
            </a:r>
            <a:r>
              <a:rPr lang="ru-RU" dirty="0" smtClean="0"/>
              <a:t>- это те чистые, несмешанные тона, которые в нашем представлении связаны с определёнными предметами как из объективные, неизменные свойства.</a:t>
            </a:r>
          </a:p>
          <a:p>
            <a:r>
              <a:rPr lang="ru-RU" b="1" i="1" dirty="0" smtClean="0"/>
              <a:t>Локальный цвет- </a:t>
            </a:r>
            <a:r>
              <a:rPr lang="ru-RU" dirty="0" smtClean="0"/>
              <a:t>основной цвет какого-либо предмета без учёта внешних влияний.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роза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8312" y="620688"/>
            <a:ext cx="4895776" cy="590465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436096" y="764704"/>
            <a:ext cx="3168352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Рассмотрите белую розу! Сколько и каких оттенков локального цвета вы видите?</a:t>
            </a:r>
          </a:p>
          <a:p>
            <a:r>
              <a:rPr lang="ru-RU" dirty="0" smtClean="0"/>
              <a:t>От латинского слова </a:t>
            </a:r>
            <a:r>
              <a:rPr lang="en-US" b="1" i="1" dirty="0" smtClean="0"/>
              <a:t>color</a:t>
            </a:r>
            <a:r>
              <a:rPr lang="ru-RU" dirty="0" smtClean="0"/>
              <a:t>, обозначающего «цвет», «краска», происходит понятие </a:t>
            </a:r>
            <a:r>
              <a:rPr lang="ru-RU" b="1" i="1" dirty="0" smtClean="0"/>
              <a:t>колорит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Колорит раскрывает мысль художника, содержание, которое художник вкладывает в своё произведение.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1196752"/>
            <a:ext cx="3960440" cy="44644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96752"/>
            <a:ext cx="4032448" cy="4392488"/>
          </a:xfrm>
        </p:spPr>
      </p:pic>
    </p:spTree>
    <p:extLst>
      <p:ext uri="{BB962C8B-B14F-4D97-AF65-F5344CB8AC3E}">
        <p14:creationId xmlns:p14="http://schemas.microsoft.com/office/powerpoint/2010/main" xmlns="" val="12082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2918"/>
            <a:ext cx="4644008" cy="56436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642918"/>
            <a:ext cx="4498975" cy="5643602"/>
          </a:xfrm>
        </p:spPr>
      </p:pic>
    </p:spTree>
    <p:extLst>
      <p:ext uri="{BB962C8B-B14F-4D97-AF65-F5344CB8AC3E}">
        <p14:creationId xmlns:p14="http://schemas.microsoft.com/office/powerpoint/2010/main" xmlns="" val="8676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291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Осень глазами художников</vt:lpstr>
      <vt:lpstr>Слайд 2</vt:lpstr>
      <vt:lpstr>Цвет – живописное средство, которое делает этот мир неповторимым.</vt:lpstr>
      <vt:lpstr>Слайд 4</vt:lpstr>
      <vt:lpstr>Разделимся на две группы: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Задание: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в произведениях живописи</dc:title>
  <dc:creator>RePack by Diakov</dc:creator>
  <cp:lastModifiedBy>Пользователь Windows</cp:lastModifiedBy>
  <cp:revision>10</cp:revision>
  <dcterms:created xsi:type="dcterms:W3CDTF">2015-10-11T14:27:11Z</dcterms:created>
  <dcterms:modified xsi:type="dcterms:W3CDTF">2017-10-16T06:27:27Z</dcterms:modified>
</cp:coreProperties>
</file>