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57" r:id="rId5"/>
    <p:sldId id="272" r:id="rId6"/>
    <p:sldId id="261" r:id="rId7"/>
    <p:sldId id="262" r:id="rId8"/>
    <p:sldId id="263" r:id="rId9"/>
    <p:sldId id="264" r:id="rId10"/>
    <p:sldId id="270" r:id="rId11"/>
    <p:sldId id="271" r:id="rId12"/>
    <p:sldId id="266" r:id="rId13"/>
    <p:sldId id="267" r:id="rId14"/>
    <p:sldId id="274" r:id="rId15"/>
    <p:sldId id="275" r:id="rId16"/>
    <p:sldId id="273" r:id="rId17"/>
    <p:sldId id="268" r:id="rId18"/>
    <p:sldId id="276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94E9C-F142-4182-8BE4-12E75D3CBB26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940F0-6477-47F2-BC4E-F342CB140E92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620688"/>
            <a:ext cx="7117180" cy="1470025"/>
          </a:xfrm>
        </p:spPr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Презентация к уроку русского языка «На праздник с именем прилагательным»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0286" y="5661248"/>
            <a:ext cx="7117180" cy="861420"/>
          </a:xfrm>
        </p:spPr>
        <p:txBody>
          <a:bodyPr>
            <a:normAutofit/>
          </a:bodyPr>
          <a:lstStyle/>
          <a:p>
            <a:r>
              <a:rPr lang="ru-RU" dirty="0" smtClean="0"/>
              <a:t>Преподаватель  русского языка </a:t>
            </a:r>
            <a:r>
              <a:rPr lang="ru-RU" smtClean="0"/>
              <a:t>и литературы</a:t>
            </a:r>
          </a:p>
          <a:p>
            <a:r>
              <a:rPr lang="ru-RU" smtClean="0"/>
              <a:t>ГБПОУ </a:t>
            </a:r>
            <a:r>
              <a:rPr lang="ru-RU" dirty="0" smtClean="0"/>
              <a:t>МРМК Коробкина Светлана Васильевна 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013337" cy="334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52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271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Образуйте прилагательные от слов, связанных с Масленицей.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Блин –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Масло –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Торжество –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Хозяйство –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Солома –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Прощение –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Песня –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180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675724"/>
            <a:ext cx="4786691" cy="953076"/>
          </a:xfrm>
        </p:spPr>
        <p:txBody>
          <a:bodyPr/>
          <a:lstStyle/>
          <a:p>
            <a:pPr algn="ctr"/>
            <a:endParaRPr lang="ru-RU" u="sng" dirty="0">
              <a:solidFill>
                <a:srgbClr val="CC00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95012"/>
            <a:ext cx="7125112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-</a:t>
            </a:r>
            <a:r>
              <a:rPr lang="ru-RU" dirty="0" smtClean="0"/>
              <a:t>Не житье,					на вилы не наколешь.</a:t>
            </a:r>
          </a:p>
          <a:p>
            <a:pPr marL="0" indent="0">
              <a:buNone/>
            </a:pPr>
            <a:r>
              <a:rPr lang="ru-RU" dirty="0" smtClean="0"/>
              <a:t>-Блин не сноп – 			а Масленица!</a:t>
            </a:r>
          </a:p>
          <a:p>
            <a:pPr marL="0" indent="0">
              <a:buNone/>
            </a:pPr>
            <a:r>
              <a:rPr lang="ru-RU" dirty="0" smtClean="0"/>
              <a:t>-На горах покататься, 		а Масленицу проводи.</a:t>
            </a:r>
          </a:p>
          <a:p>
            <a:pPr marL="0" indent="0">
              <a:buNone/>
            </a:pPr>
            <a:r>
              <a:rPr lang="ru-RU" dirty="0" smtClean="0"/>
              <a:t>-Как на масляной неделе 	будет и Великий пост.</a:t>
            </a:r>
          </a:p>
          <a:p>
            <a:pPr marL="0" indent="0">
              <a:buNone/>
            </a:pPr>
            <a:r>
              <a:rPr lang="ru-RU" dirty="0" smtClean="0"/>
              <a:t>-Блин не клин, 			деньгам приберуха.</a:t>
            </a:r>
          </a:p>
          <a:p>
            <a:pPr marL="0" indent="0">
              <a:buNone/>
            </a:pPr>
            <a:r>
              <a:rPr lang="ru-RU" dirty="0" smtClean="0"/>
              <a:t>-Масленица объедуха, 	в потолок блины летели.</a:t>
            </a:r>
          </a:p>
          <a:p>
            <a:pPr marL="0" indent="0">
              <a:buNone/>
            </a:pPr>
            <a:r>
              <a:rPr lang="ru-RU" dirty="0" smtClean="0"/>
              <a:t>-Хоть с себя все заложи, 	брюха не расколет. </a:t>
            </a:r>
          </a:p>
          <a:p>
            <a:pPr marL="0" indent="0">
              <a:buNone/>
            </a:pPr>
            <a:r>
              <a:rPr lang="ru-RU" dirty="0" smtClean="0"/>
              <a:t>-Не все коту Масленица, 	в блинах повалятся.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843808" cy="189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871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180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Составьте синквейн «Имя прилагательное»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7" y="1628800"/>
            <a:ext cx="7416824" cy="494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504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893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7450" cy="756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496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555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125113" cy="924475"/>
          </a:xfrm>
        </p:spPr>
        <p:txBody>
          <a:bodyPr/>
          <a:lstStyle/>
          <a:p>
            <a:r>
              <a:rPr lang="ru-RU" dirty="0" smtClean="0"/>
              <a:t>Домашнее задание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sz="2400" dirty="0" smtClean="0"/>
              <a:t>. Подготовить тест (20 вопросов, 3 варианта ответа,</a:t>
            </a:r>
          </a:p>
          <a:p>
            <a:pPr marL="0" indent="0">
              <a:buNone/>
            </a:pPr>
            <a:r>
              <a:rPr lang="ru-RU" sz="2400" dirty="0" smtClean="0"/>
              <a:t>1 правильный по теме « Имя прилагательное» </a:t>
            </a:r>
          </a:p>
          <a:p>
            <a:pPr marL="0" indent="0">
              <a:buNone/>
            </a:pPr>
            <a:r>
              <a:rPr lang="ru-RU" sz="2400" dirty="0" smtClean="0"/>
              <a:t>2.  Подготовить текст  по теме «Женский праздник » с пропущенными орфограммами.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1332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574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" y="-263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627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270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566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06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95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08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747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668292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104</TotalTime>
  <Words>91</Words>
  <Application>Microsoft Office PowerPoint</Application>
  <PresentationFormat>Экран (4:3)</PresentationFormat>
  <Paragraphs>24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Summer</vt:lpstr>
      <vt:lpstr>Презентация к уроку русского языка «На праздник с именем прилагательным»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Образуйте прилагательные от слов, связанных с Масленицей.</vt:lpstr>
      <vt:lpstr>Презентация PowerPoint</vt:lpstr>
      <vt:lpstr>Презентация PowerPoint</vt:lpstr>
      <vt:lpstr>Составьте синквейн «Имя прилагательное»</vt:lpstr>
      <vt:lpstr>Презентация PowerPoint</vt:lpstr>
      <vt:lpstr>Презентация PowerPoint</vt:lpstr>
      <vt:lpstr>Презентация PowerPoint</vt:lpstr>
      <vt:lpstr>Домашнее задание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Adminus</dc:creator>
  <cp:lastModifiedBy>Adminus</cp:lastModifiedBy>
  <cp:revision>13</cp:revision>
  <dcterms:created xsi:type="dcterms:W3CDTF">2020-02-26T05:04:51Z</dcterms:created>
  <dcterms:modified xsi:type="dcterms:W3CDTF">2022-05-29T08:07:20Z</dcterms:modified>
</cp:coreProperties>
</file>